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sldIdLst>
    <p:sldId id="314" r:id="rId4"/>
    <p:sldId id="277" r:id="rId5"/>
    <p:sldId id="301" r:id="rId6"/>
    <p:sldId id="302" r:id="rId7"/>
    <p:sldId id="303" r:id="rId8"/>
    <p:sldId id="304" r:id="rId9"/>
    <p:sldId id="311" r:id="rId10"/>
    <p:sldId id="276" r:id="rId11"/>
    <p:sldId id="312" r:id="rId12"/>
    <p:sldId id="315" r:id="rId13"/>
    <p:sldId id="313" r:id="rId14"/>
    <p:sldId id="293" r:id="rId15"/>
    <p:sldId id="264" r:id="rId16"/>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FF66"/>
    <a:srgbClr val="444342"/>
    <a:srgbClr val="FFF26B"/>
    <a:srgbClr val="0A0A0A"/>
    <a:srgbClr val="E1EF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726" y="7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5004048" y="3003798"/>
            <a:ext cx="3888432" cy="1152129"/>
          </a:xfrm>
          <a:prstGeom prst="rect">
            <a:avLst/>
          </a:prstGeom>
        </p:spPr>
        <p:txBody>
          <a:bodyPr anchor="ctr"/>
          <a:lstStyle>
            <a:lvl1pPr marL="0" indent="0" algn="r">
              <a:lnSpc>
                <a:spcPct val="100000"/>
              </a:lnSpc>
              <a:buNone/>
              <a:defRPr sz="3600" b="1" baseline="0">
                <a:solidFill>
                  <a:schemeClr val="accent2"/>
                </a:solidFill>
                <a:latin typeface="+mj-lt"/>
                <a:cs typeface="Arial" pitchFamily="34" charset="0"/>
              </a:defRPr>
            </a:lvl1pPr>
          </a:lstStyle>
          <a:p>
            <a:r>
              <a:rPr lang="en-US" altLang="ko-KR" dirty="0">
                <a:ea typeface="+mn-ea"/>
              </a:rPr>
              <a:t>FREE PPT TEMPLATES</a:t>
            </a:r>
            <a:endParaRPr lang="en-US" altLang="ko-KR" b="1" dirty="0"/>
          </a:p>
        </p:txBody>
      </p:sp>
      <p:sp>
        <p:nvSpPr>
          <p:cNvPr id="11" name="Text Placeholder 9"/>
          <p:cNvSpPr>
            <a:spLocks noGrp="1"/>
          </p:cNvSpPr>
          <p:nvPr>
            <p:ph type="body" sz="quarter" idx="11" hasCustomPrompt="1"/>
          </p:nvPr>
        </p:nvSpPr>
        <p:spPr>
          <a:xfrm>
            <a:off x="5003900" y="4155926"/>
            <a:ext cx="3888432" cy="504056"/>
          </a:xfrm>
          <a:prstGeom prst="rect">
            <a:avLst/>
          </a:prstGeom>
        </p:spPr>
        <p:txBody>
          <a:bodyPr anchor="ctr"/>
          <a:lstStyle>
            <a:lvl1pPr marL="0" indent="0" algn="r">
              <a:lnSpc>
                <a:spcPct val="100000"/>
              </a:lnSpc>
              <a:buNone/>
              <a:defRPr sz="1200" b="0" baseline="0">
                <a:solidFill>
                  <a:schemeClr val="accent2"/>
                </a:solidFill>
                <a:latin typeface="+mn-lt"/>
                <a:cs typeface="Arial" pitchFamily="34" charset="0"/>
              </a:defRPr>
            </a:lvl1pPr>
          </a:lstStyle>
          <a:p>
            <a:pPr>
              <a:spcBef>
                <a:spcPts val="0"/>
              </a:spcBef>
              <a:defRPr/>
            </a:pPr>
            <a:r>
              <a:rPr lang="en-US" altLang="ko-KR" sz="1200" b="1" dirty="0"/>
              <a:t>INSERT THE TITLE </a:t>
            </a:r>
          </a:p>
          <a:p>
            <a:pPr>
              <a:spcBef>
                <a:spcPts val="0"/>
              </a:spcBef>
              <a:defRPr/>
            </a:pPr>
            <a:r>
              <a:rPr lang="en-US" altLang="ko-KR" sz="1200" b="1" dirty="0"/>
              <a:t>OF YOUR PRESENTATION HERE</a:t>
            </a:r>
            <a:endParaRPr lang="en-US" altLang="ko-KR" sz="1200"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53958"/>
            <a:ext cx="9144000" cy="576064"/>
          </a:xfrm>
          <a:prstGeom prst="rect">
            <a:avLst/>
          </a:prstGeom>
        </p:spPr>
        <p:txBody>
          <a:bodyPr anchor="ctr"/>
          <a:lstStyle>
            <a:lvl1pPr marL="0" indent="0" algn="ctr">
              <a:buNone/>
              <a:defRPr sz="3600" b="0" baseline="0">
                <a:solidFill>
                  <a:schemeClr val="tx1">
                    <a:lumMod val="75000"/>
                    <a:lumOff val="25000"/>
                  </a:schemeClr>
                </a:solidFill>
                <a:latin typeface="+mn-lt"/>
                <a:cs typeface="Arial" pitchFamily="34" charset="0"/>
              </a:defRPr>
            </a:lvl1pPr>
          </a:lstStyle>
          <a:p>
            <a:pPr lvl="0"/>
            <a:r>
              <a:rPr lang="en-US" altLang="ko-KR" dirty="0"/>
              <a:t>BASIC LAYOUT</a:t>
            </a:r>
          </a:p>
        </p:txBody>
      </p:sp>
      <p:sp>
        <p:nvSpPr>
          <p:cNvPr id="3"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23836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2919522"/>
            <a:ext cx="9144000" cy="576064"/>
          </a:xfrm>
          <a:prstGeom prst="rect">
            <a:avLst/>
          </a:prstGeom>
        </p:spPr>
        <p:txBody>
          <a:bodyPr anchor="ctr"/>
          <a:lstStyle>
            <a:lvl1pPr marL="0" indent="0" algn="ctr">
              <a:buNone/>
              <a:defRPr sz="3600" b="0" baseline="0">
                <a:solidFill>
                  <a:schemeClr val="accent2"/>
                </a:solidFill>
                <a:latin typeface="+mj-lt"/>
                <a:cs typeface="Arial" pitchFamily="34" charset="0"/>
              </a:defRPr>
            </a:lvl1pPr>
          </a:lstStyle>
          <a:p>
            <a:pPr lvl="0"/>
            <a:r>
              <a:rPr lang="en-US" altLang="ko-KR" dirty="0"/>
              <a:t>BASIC LAYOUT</a:t>
            </a:r>
          </a:p>
        </p:txBody>
      </p:sp>
      <p:sp>
        <p:nvSpPr>
          <p:cNvPr id="3" name="Text Placeholder 9"/>
          <p:cNvSpPr>
            <a:spLocks noGrp="1"/>
          </p:cNvSpPr>
          <p:nvPr>
            <p:ph type="body" sz="quarter" idx="11" hasCustomPrompt="1"/>
          </p:nvPr>
        </p:nvSpPr>
        <p:spPr>
          <a:xfrm>
            <a:off x="0" y="3501681"/>
            <a:ext cx="9144000" cy="288032"/>
          </a:xfrm>
          <a:prstGeom prst="rect">
            <a:avLst/>
          </a:prstGeom>
        </p:spPr>
        <p:txBody>
          <a:bodyPr anchor="ctr"/>
          <a:lstStyle>
            <a:lvl1pPr marL="0" indent="0" algn="ctr">
              <a:buNone/>
              <a:defRPr sz="1400" b="0" baseline="0">
                <a:solidFill>
                  <a:schemeClr val="accent2"/>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3887924" y="1089585"/>
            <a:ext cx="1368152" cy="148216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49005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Basic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53958"/>
            <a:ext cx="9144000" cy="576064"/>
          </a:xfrm>
          <a:prstGeom prst="rect">
            <a:avLst/>
          </a:prstGeom>
        </p:spPr>
        <p:txBody>
          <a:bodyPr anchor="ctr"/>
          <a:lstStyle>
            <a:lvl1pPr marL="0" indent="0" algn="ctr">
              <a:buNone/>
              <a:defRPr sz="3600" b="0" baseline="0">
                <a:solidFill>
                  <a:schemeClr val="accent2"/>
                </a:solidFill>
                <a:latin typeface="+mj-lt"/>
                <a:cs typeface="Arial" pitchFamily="34" charset="0"/>
              </a:defRPr>
            </a:lvl1pPr>
          </a:lstStyle>
          <a:p>
            <a:pPr lvl="0"/>
            <a:r>
              <a:rPr lang="en-US" altLang="ko-KR" dirty="0"/>
              <a:t>BASIC LAYOUT</a:t>
            </a:r>
          </a:p>
        </p:txBody>
      </p:sp>
      <p:sp>
        <p:nvSpPr>
          <p:cNvPr id="3"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accent2"/>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323528" y="1341082"/>
            <a:ext cx="1440160" cy="1252711"/>
          </a:xfrm>
          <a:prstGeom prst="rect">
            <a:avLst/>
          </a:prstGeom>
          <a:solidFill>
            <a:schemeClr val="bg1">
              <a:lumMod val="95000"/>
            </a:schemeClr>
          </a:solidFill>
          <a:ln w="38100">
            <a:solidFill>
              <a:schemeClr val="accent4"/>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1907704" y="1341082"/>
            <a:ext cx="1440160" cy="1252711"/>
          </a:xfrm>
          <a:prstGeom prst="rect">
            <a:avLst/>
          </a:prstGeom>
          <a:solidFill>
            <a:schemeClr val="bg1">
              <a:lumMod val="95000"/>
            </a:schemeClr>
          </a:solidFill>
          <a:ln w="38100">
            <a:solidFill>
              <a:schemeClr val="accent4"/>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3491880" y="1341082"/>
            <a:ext cx="1440160" cy="1252711"/>
          </a:xfrm>
          <a:prstGeom prst="rect">
            <a:avLst/>
          </a:prstGeom>
          <a:solidFill>
            <a:schemeClr val="bg1">
              <a:lumMod val="95000"/>
            </a:schemeClr>
          </a:solidFill>
          <a:ln w="38100">
            <a:solidFill>
              <a:schemeClr val="accent4"/>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5076056" y="1341082"/>
            <a:ext cx="1440160" cy="1252711"/>
          </a:xfrm>
          <a:prstGeom prst="rect">
            <a:avLst/>
          </a:prstGeom>
          <a:solidFill>
            <a:schemeClr val="bg1">
              <a:lumMod val="95000"/>
            </a:schemeClr>
          </a:solidFill>
          <a:ln w="38100">
            <a:solidFill>
              <a:schemeClr val="accent4"/>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2599209" y="3147814"/>
            <a:ext cx="1440160" cy="1252711"/>
          </a:xfrm>
          <a:prstGeom prst="rect">
            <a:avLst/>
          </a:prstGeom>
          <a:solidFill>
            <a:schemeClr val="bg1">
              <a:lumMod val="95000"/>
            </a:schemeClr>
          </a:solidFill>
          <a:ln w="38100">
            <a:solidFill>
              <a:schemeClr val="accent2"/>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6" hasCustomPrompt="1"/>
          </p:nvPr>
        </p:nvSpPr>
        <p:spPr>
          <a:xfrm>
            <a:off x="4183385" y="3147814"/>
            <a:ext cx="1440160" cy="1252711"/>
          </a:xfrm>
          <a:prstGeom prst="rect">
            <a:avLst/>
          </a:prstGeom>
          <a:solidFill>
            <a:schemeClr val="bg1">
              <a:lumMod val="95000"/>
            </a:schemeClr>
          </a:solidFill>
          <a:ln w="38100">
            <a:solidFill>
              <a:schemeClr val="accent2"/>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7" hasCustomPrompt="1"/>
          </p:nvPr>
        </p:nvSpPr>
        <p:spPr>
          <a:xfrm>
            <a:off x="5767561" y="3147814"/>
            <a:ext cx="1440160" cy="1252711"/>
          </a:xfrm>
          <a:prstGeom prst="rect">
            <a:avLst/>
          </a:prstGeom>
          <a:solidFill>
            <a:schemeClr val="bg1">
              <a:lumMod val="95000"/>
            </a:schemeClr>
          </a:solidFill>
          <a:ln w="38100">
            <a:solidFill>
              <a:schemeClr val="accent2"/>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8" hasCustomPrompt="1"/>
          </p:nvPr>
        </p:nvSpPr>
        <p:spPr>
          <a:xfrm>
            <a:off x="7351737" y="3147814"/>
            <a:ext cx="1440160" cy="1252711"/>
          </a:xfrm>
          <a:prstGeom prst="rect">
            <a:avLst/>
          </a:prstGeom>
          <a:solidFill>
            <a:schemeClr val="bg1">
              <a:lumMod val="95000"/>
            </a:schemeClr>
          </a:solidFill>
          <a:ln w="38100">
            <a:solidFill>
              <a:schemeClr val="accent2"/>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672509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5357557" y="286543"/>
            <a:ext cx="2196000" cy="2196000"/>
          </a:xfrm>
          <a:prstGeom prst="diamond">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4172774" y="1476771"/>
            <a:ext cx="2196000" cy="2196000"/>
          </a:xfrm>
          <a:prstGeom prst="diamond">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5357557" y="2662807"/>
            <a:ext cx="2196000" cy="2196000"/>
          </a:xfrm>
          <a:prstGeom prst="diamond">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6542340" y="1476771"/>
            <a:ext cx="2196000" cy="2196000"/>
          </a:xfrm>
          <a:prstGeom prst="diamond">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615967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356295" y="195486"/>
            <a:ext cx="1944216" cy="468052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1" hasCustomPrompt="1"/>
          </p:nvPr>
        </p:nvSpPr>
        <p:spPr>
          <a:xfrm>
            <a:off x="4676775" y="195486"/>
            <a:ext cx="1944216" cy="468052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433784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467544" y="360041"/>
            <a:ext cx="3168352" cy="314781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3779912" y="360041"/>
            <a:ext cx="4752528" cy="172207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3779912" y="2211711"/>
            <a:ext cx="1476000" cy="12961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5418176" y="2211711"/>
            <a:ext cx="1476000" cy="12961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7" hasCustomPrompt="1"/>
          </p:nvPr>
        </p:nvSpPr>
        <p:spPr>
          <a:xfrm>
            <a:off x="7056440" y="2211711"/>
            <a:ext cx="1476000" cy="12961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540110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Images and Contents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5" name="Picture Placeholder 2"/>
          <p:cNvSpPr>
            <a:spLocks noGrp="1"/>
          </p:cNvSpPr>
          <p:nvPr>
            <p:ph type="pic" idx="13" hasCustomPrompt="1"/>
          </p:nvPr>
        </p:nvSpPr>
        <p:spPr>
          <a:xfrm>
            <a:off x="3779912" y="920899"/>
            <a:ext cx="4752528" cy="172207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3779912" y="3147814"/>
            <a:ext cx="4752528" cy="172207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590550" y="915566"/>
            <a:ext cx="3117354" cy="3960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2811219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Images and Contents Layout">
    <p:bg>
      <p:bgPr>
        <a:solidFill>
          <a:srgbClr val="444342"/>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3" hasCustomPrompt="1"/>
          </p:nvPr>
        </p:nvSpPr>
        <p:spPr>
          <a:xfrm>
            <a:off x="0" y="339502"/>
            <a:ext cx="6084168" cy="2160240"/>
          </a:xfrm>
          <a:prstGeom prst="rect">
            <a:avLst/>
          </a:prstGeom>
          <a:solidFill>
            <a:schemeClr val="bg1">
              <a:lumMod val="95000"/>
            </a:schemeClr>
          </a:solidFill>
        </p:spPr>
        <p:txBody>
          <a:bodyPr anchor="ct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3059832" y="2624708"/>
            <a:ext cx="6084168" cy="2160240"/>
          </a:xfrm>
          <a:prstGeom prst="rect">
            <a:avLst/>
          </a:prstGeom>
          <a:solidFill>
            <a:schemeClr val="bg1">
              <a:lumMod val="95000"/>
            </a:schemeClr>
          </a:solidFill>
        </p:spPr>
        <p:txBody>
          <a:bodyPr anchor="ct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343166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Images and Contents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2" hasCustomPrompt="1"/>
          </p:nvPr>
        </p:nvSpPr>
        <p:spPr>
          <a:xfrm>
            <a:off x="539552" y="1131590"/>
            <a:ext cx="4032448" cy="216024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539552" y="3291830"/>
            <a:ext cx="1656184" cy="144016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2267744" y="3377692"/>
            <a:ext cx="2304256" cy="135429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28646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3" hasCustomPrompt="1"/>
          </p:nvPr>
        </p:nvSpPr>
        <p:spPr>
          <a:xfrm>
            <a:off x="429444" y="1203598"/>
            <a:ext cx="4104456" cy="172851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5" hasCustomPrompt="1"/>
          </p:nvPr>
        </p:nvSpPr>
        <p:spPr>
          <a:xfrm>
            <a:off x="4644008" y="1203598"/>
            <a:ext cx="4104456" cy="172851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6" hasCustomPrompt="1"/>
          </p:nvPr>
        </p:nvSpPr>
        <p:spPr>
          <a:xfrm>
            <a:off x="4644008" y="3060973"/>
            <a:ext cx="4104456" cy="172851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429900" y="3061296"/>
            <a:ext cx="4104000" cy="17281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968303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3363838"/>
            <a:ext cx="9144000" cy="144016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3587482"/>
            <a:ext cx="9144000" cy="576063"/>
          </a:xfrm>
          <a:prstGeom prst="rect">
            <a:avLst/>
          </a:prstGeom>
        </p:spPr>
        <p:txBody>
          <a:bodyPr anchor="ctr"/>
          <a:lstStyle>
            <a:lvl1pPr marL="0" indent="0" algn="ctr">
              <a:buNone/>
              <a:defRPr sz="3600" b="0" baseline="0">
                <a:solidFill>
                  <a:schemeClr val="accent2"/>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235554"/>
            <a:ext cx="9144000" cy="288032"/>
          </a:xfrm>
          <a:prstGeom prst="rect">
            <a:avLst/>
          </a:prstGeom>
        </p:spPr>
        <p:txBody>
          <a:bodyPr anchor="ctr"/>
          <a:lstStyle>
            <a:lvl1pPr marL="0" indent="0" algn="ctr">
              <a:buNone/>
              <a:defRPr sz="1400" b="0" baseline="0">
                <a:solidFill>
                  <a:schemeClr val="accent2"/>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922477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40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9526" y="1183060"/>
            <a:ext cx="9153525" cy="3960440"/>
          </a:xfrm>
          <a:custGeom>
            <a:avLst/>
            <a:gdLst>
              <a:gd name="connsiteX0" fmla="*/ 0 w 9144000"/>
              <a:gd name="connsiteY0" fmla="*/ 0 h 3960440"/>
              <a:gd name="connsiteX1" fmla="*/ 9144000 w 9144000"/>
              <a:gd name="connsiteY1" fmla="*/ 0 h 3960440"/>
              <a:gd name="connsiteX2" fmla="*/ 9144000 w 9144000"/>
              <a:gd name="connsiteY2" fmla="*/ 3960440 h 3960440"/>
              <a:gd name="connsiteX3" fmla="*/ 0 w 9144000"/>
              <a:gd name="connsiteY3" fmla="*/ 3960440 h 3960440"/>
              <a:gd name="connsiteX4" fmla="*/ 0 w 9144000"/>
              <a:gd name="connsiteY4" fmla="*/ 0 h 3960440"/>
              <a:gd name="connsiteX0" fmla="*/ 0 w 9153525"/>
              <a:gd name="connsiteY0" fmla="*/ 3276600 h 3960440"/>
              <a:gd name="connsiteX1" fmla="*/ 9153525 w 9153525"/>
              <a:gd name="connsiteY1" fmla="*/ 0 h 3960440"/>
              <a:gd name="connsiteX2" fmla="*/ 9153525 w 9153525"/>
              <a:gd name="connsiteY2" fmla="*/ 3960440 h 3960440"/>
              <a:gd name="connsiteX3" fmla="*/ 9525 w 9153525"/>
              <a:gd name="connsiteY3" fmla="*/ 3960440 h 3960440"/>
              <a:gd name="connsiteX4" fmla="*/ 0 w 9153525"/>
              <a:gd name="connsiteY4" fmla="*/ 3276600 h 3960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525" h="3960440">
                <a:moveTo>
                  <a:pt x="0" y="3276600"/>
                </a:moveTo>
                <a:lnTo>
                  <a:pt x="9153525" y="0"/>
                </a:lnTo>
                <a:lnTo>
                  <a:pt x="9153525" y="3960440"/>
                </a:lnTo>
                <a:lnTo>
                  <a:pt x="9525" y="3960440"/>
                </a:lnTo>
                <a:lnTo>
                  <a:pt x="0" y="32766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77798" y="777418"/>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6516216" y="915566"/>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51512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Images and Contents Layout">
    <p:bg>
      <p:bgPr>
        <a:solidFill>
          <a:schemeClr val="accent1"/>
        </a:solidFill>
        <a:effectLst/>
      </p:bgPr>
    </p:bg>
    <p:spTree>
      <p:nvGrpSpPr>
        <p:cNvPr id="1" name=""/>
        <p:cNvGrpSpPr/>
        <p:nvPr/>
      </p:nvGrpSpPr>
      <p:grpSpPr>
        <a:xfrm>
          <a:off x="0" y="0"/>
          <a:ext cx="0" cy="0"/>
          <a:chOff x="0" y="0"/>
          <a:chExt cx="0" cy="0"/>
        </a:xfrm>
      </p:grpSpPr>
      <p:pic>
        <p:nvPicPr>
          <p:cNvPr id="7"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03312" y="2730636"/>
            <a:ext cx="2040674" cy="20347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Fullppt\005-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75342" y="2730636"/>
            <a:ext cx="2040674" cy="2034703"/>
          </a:xfrm>
          <a:prstGeom prst="rect">
            <a:avLst/>
          </a:prstGeom>
          <a:noFill/>
          <a:extLst>
            <a:ext uri="{909E8E84-426E-40DD-AFC4-6F175D3DCCD1}">
              <a14:hiddenFill xmlns:a14="http://schemas.microsoft.com/office/drawing/2010/main">
                <a:solidFill>
                  <a:srgbClr val="FFFFFF"/>
                </a:solidFill>
              </a14:hiddenFill>
            </a:ext>
          </a:extLst>
        </p:spPr>
      </p:pic>
      <p:sp>
        <p:nvSpPr>
          <p:cNvPr id="9" name="Picture Placeholder 2"/>
          <p:cNvSpPr>
            <a:spLocks noGrp="1"/>
          </p:cNvSpPr>
          <p:nvPr>
            <p:ph type="pic" idx="14" hasCustomPrompt="1"/>
          </p:nvPr>
        </p:nvSpPr>
        <p:spPr>
          <a:xfrm>
            <a:off x="2752750" y="2812503"/>
            <a:ext cx="1874748" cy="127322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6" hasCustomPrompt="1"/>
          </p:nvPr>
        </p:nvSpPr>
        <p:spPr>
          <a:xfrm>
            <a:off x="6881512" y="2812503"/>
            <a:ext cx="1874748" cy="127322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4576763" y="2331939"/>
            <a:ext cx="2346784" cy="160579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517112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195521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p:nvPr userDrawn="1"/>
        </p:nvSpPr>
        <p:spPr>
          <a:xfrm>
            <a:off x="4860032" y="987574"/>
            <a:ext cx="3168352" cy="3168352"/>
          </a:xfrm>
          <a:prstGeom prst="ellipse">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4860032" y="1851670"/>
            <a:ext cx="3168352" cy="1008112"/>
          </a:xfrm>
          <a:prstGeom prst="rect">
            <a:avLst/>
          </a:prstGeom>
        </p:spPr>
        <p:txBody>
          <a:bodyPr anchor="ctr"/>
          <a:lstStyle>
            <a:lvl1pPr marL="0" indent="0" algn="ctr">
              <a:lnSpc>
                <a:spcPct val="100000"/>
              </a:lnSpc>
              <a:buNone/>
              <a:defRPr sz="3600" b="0" baseline="0">
                <a:solidFill>
                  <a:schemeClr val="accent2"/>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860032" y="2859782"/>
            <a:ext cx="3168352" cy="504056"/>
          </a:xfrm>
          <a:prstGeom prst="rect">
            <a:avLst/>
          </a:prstGeom>
        </p:spPr>
        <p:txBody>
          <a:bodyPr anchor="ctr"/>
          <a:lstStyle>
            <a:lvl1pPr marL="0" indent="0" algn="ctr">
              <a:lnSpc>
                <a:spcPct val="100000"/>
              </a:lnSpc>
              <a:buNone/>
              <a:defRPr sz="1400" b="0" baseline="0">
                <a:solidFill>
                  <a:schemeClr val="accent2"/>
                </a:solidFill>
                <a:latin typeface="+mn-lt"/>
                <a:cs typeface="Arial" pitchFamily="34" charset="0"/>
              </a:defRPr>
            </a:lvl1pPr>
          </a:lstStyle>
          <a:p>
            <a:pPr lvl="0"/>
            <a:r>
              <a:rPr lang="en-US" altLang="ko-KR" dirty="0"/>
              <a:t>Insert the title</a:t>
            </a:r>
          </a:p>
          <a:p>
            <a:pPr lvl="0"/>
            <a:r>
              <a:rPr lang="en-US" altLang="ko-KR" dirty="0"/>
              <a:t>of your subtitle Here</a:t>
            </a:r>
          </a:p>
        </p:txBody>
      </p:sp>
    </p:spTree>
    <p:extLst>
      <p:ext uri="{BB962C8B-B14F-4D97-AF65-F5344CB8AC3E}">
        <p14:creationId xmlns:p14="http://schemas.microsoft.com/office/powerpoint/2010/main" val="173823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2919522"/>
            <a:ext cx="9144000" cy="576064"/>
          </a:xfrm>
          <a:prstGeom prst="rect">
            <a:avLst/>
          </a:prstGeom>
        </p:spPr>
        <p:txBody>
          <a:bodyPr anchor="ctr"/>
          <a:lstStyle>
            <a:lvl1pPr marL="0" indent="0" algn="ctr">
              <a:buNone/>
              <a:defRPr sz="3600" b="0" baseline="0">
                <a:solidFill>
                  <a:schemeClr val="accent2"/>
                </a:solidFill>
                <a:latin typeface="+mj-lt"/>
                <a:cs typeface="Arial" pitchFamily="34" charset="0"/>
              </a:defRPr>
            </a:lvl1pPr>
          </a:lstStyle>
          <a:p>
            <a:pPr lvl="0"/>
            <a:r>
              <a:rPr lang="en-US" altLang="ko-KR" dirty="0"/>
              <a:t>BASIC LAYOUT</a:t>
            </a:r>
          </a:p>
        </p:txBody>
      </p:sp>
      <p:sp>
        <p:nvSpPr>
          <p:cNvPr id="3" name="Text Placeholder 9"/>
          <p:cNvSpPr>
            <a:spLocks noGrp="1"/>
          </p:cNvSpPr>
          <p:nvPr>
            <p:ph type="body" sz="quarter" idx="11" hasCustomPrompt="1"/>
          </p:nvPr>
        </p:nvSpPr>
        <p:spPr>
          <a:xfrm>
            <a:off x="0" y="3501681"/>
            <a:ext cx="9144000" cy="288032"/>
          </a:xfrm>
          <a:prstGeom prst="rect">
            <a:avLst/>
          </a:prstGeom>
        </p:spPr>
        <p:txBody>
          <a:bodyPr anchor="ctr"/>
          <a:lstStyle>
            <a:lvl1pPr marL="0" indent="0" algn="ctr">
              <a:buNone/>
              <a:defRPr sz="1400" b="0" baseline="0">
                <a:solidFill>
                  <a:schemeClr val="accent2"/>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3887924" y="1089585"/>
            <a:ext cx="1368152" cy="148216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096151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Layout">
    <p:bg>
      <p:bgPr>
        <a:solidFill>
          <a:srgbClr val="444342"/>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4059"/>
            <a:ext cx="3856106" cy="5135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712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3528" y="153958"/>
            <a:ext cx="6408712" cy="576064"/>
          </a:xfrm>
          <a:prstGeom prst="rect">
            <a:avLst/>
          </a:prstGeom>
        </p:spPr>
        <p:txBody>
          <a:bodyPr anchor="ctr"/>
          <a:lstStyle>
            <a:lvl1pPr marL="0" indent="0" algn="l">
              <a:buNone/>
              <a:defRPr sz="3600" b="0" baseline="0">
                <a:solidFill>
                  <a:schemeClr val="accent2"/>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1290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979712" y="153958"/>
            <a:ext cx="6984776" cy="576064"/>
          </a:xfrm>
          <a:prstGeom prst="rect">
            <a:avLst/>
          </a:prstGeom>
        </p:spPr>
        <p:txBody>
          <a:bodyPr anchor="ctr"/>
          <a:lstStyle>
            <a:lvl1pPr marL="0" indent="0" algn="l">
              <a:buNone/>
              <a:defRPr sz="3600" b="0" baseline="0">
                <a:solidFill>
                  <a:schemeClr val="accent2"/>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02921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53958"/>
            <a:ext cx="9144000" cy="576064"/>
          </a:xfrm>
          <a:prstGeom prst="rect">
            <a:avLst/>
          </a:prstGeom>
        </p:spPr>
        <p:txBody>
          <a:bodyPr anchor="ctr"/>
          <a:lstStyle>
            <a:lvl1pPr marL="0" indent="0" algn="ctr">
              <a:buNone/>
              <a:defRPr sz="3600" b="0" baseline="0">
                <a:solidFill>
                  <a:schemeClr val="accent2"/>
                </a:solidFill>
                <a:latin typeface="+mj-lt"/>
                <a:cs typeface="Arial" pitchFamily="34" charset="0"/>
              </a:defRPr>
            </a:lvl1pPr>
          </a:lstStyle>
          <a:p>
            <a:pPr lvl="0"/>
            <a:r>
              <a:rPr lang="en-US" altLang="ko-KR" dirty="0"/>
              <a:t>BASIC LAYOUT</a:t>
            </a:r>
          </a:p>
        </p:txBody>
      </p:sp>
      <p:sp>
        <p:nvSpPr>
          <p:cNvPr id="3"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accent2"/>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503418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53958"/>
            <a:ext cx="9144000" cy="576064"/>
          </a:xfrm>
          <a:prstGeom prst="rect">
            <a:avLst/>
          </a:prstGeom>
        </p:spPr>
        <p:txBody>
          <a:bodyPr anchor="ctr"/>
          <a:lstStyle>
            <a:lvl1pPr marL="0" indent="0" algn="ctr">
              <a:buNone/>
              <a:defRPr sz="3600" b="0" baseline="0">
                <a:solidFill>
                  <a:schemeClr val="accent2"/>
                </a:solidFill>
                <a:latin typeface="+mj-lt"/>
                <a:cs typeface="Arial" pitchFamily="34" charset="0"/>
              </a:defRPr>
            </a:lvl1pPr>
          </a:lstStyle>
          <a:p>
            <a:pPr lvl="0"/>
            <a:r>
              <a:rPr lang="en-US" altLang="ko-KR" dirty="0"/>
              <a:t>BASIC LAYOUT</a:t>
            </a:r>
          </a:p>
        </p:txBody>
      </p:sp>
      <p:sp>
        <p:nvSpPr>
          <p:cNvPr id="3"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accent2"/>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28205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53958"/>
            <a:ext cx="9144000" cy="576064"/>
          </a:xfrm>
          <a:prstGeom prst="rect">
            <a:avLst/>
          </a:prstGeom>
        </p:spPr>
        <p:txBody>
          <a:bodyPr anchor="ctr"/>
          <a:lstStyle>
            <a:lvl1pPr marL="0" indent="0" algn="ctr">
              <a:buNone/>
              <a:defRPr sz="3600" b="0" baseline="0">
                <a:solidFill>
                  <a:schemeClr val="accent2"/>
                </a:solidFill>
                <a:latin typeface="+mj-lt"/>
                <a:cs typeface="Arial" pitchFamily="34" charset="0"/>
              </a:defRPr>
            </a:lvl1pPr>
          </a:lstStyle>
          <a:p>
            <a:pPr lvl="0"/>
            <a:r>
              <a:rPr lang="en-US" altLang="ko-KR" dirty="0"/>
              <a:t>BASIC LAYOUT</a:t>
            </a:r>
          </a:p>
        </p:txBody>
      </p:sp>
      <p:sp>
        <p:nvSpPr>
          <p:cNvPr id="3"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accent2"/>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0376475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theme" Target="../theme/theme2.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8" r:id="rId3"/>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52" r:id="rId2"/>
    <p:sldLayoutId id="2147483660" r:id="rId3"/>
    <p:sldLayoutId id="2147483661" r:id="rId4"/>
    <p:sldLayoutId id="2147483662" r:id="rId5"/>
    <p:sldLayoutId id="2147483663" r:id="rId6"/>
    <p:sldLayoutId id="2147483664" r:id="rId7"/>
    <p:sldLayoutId id="2147483672" r:id="rId8"/>
    <p:sldLayoutId id="2147483676" r:id="rId9"/>
    <p:sldLayoutId id="2147483655" r:id="rId10"/>
    <p:sldLayoutId id="2147483665" r:id="rId11"/>
    <p:sldLayoutId id="2147483666" r:id="rId12"/>
    <p:sldLayoutId id="2147483667" r:id="rId13"/>
    <p:sldLayoutId id="2147483668" r:id="rId14"/>
    <p:sldLayoutId id="2147483670" r:id="rId15"/>
    <p:sldLayoutId id="2147483671" r:id="rId16"/>
    <p:sldLayoutId id="2147483669" r:id="rId17"/>
    <p:sldLayoutId id="2147483675" r:id="rId18"/>
    <p:sldLayoutId id="2147483677" r:id="rId19"/>
    <p:sldLayoutId id="2147483656" r:id="rId20"/>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6.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3469588"/>
            <a:ext cx="9144000" cy="576064"/>
          </a:xfrm>
        </p:spPr>
        <p:txBody>
          <a:bodyPr/>
          <a:lstStyle/>
          <a:p>
            <a:r>
              <a:rPr lang="id-ID" altLang="ko-KR" sz="2200" dirty="0" smtClean="0"/>
              <a:t>Pengaruh Kebijakan Pembatasan Covid-19 dan Harga Bahan Baku terhadap Pendapatan Perajin Tempe</a:t>
            </a:r>
            <a:endParaRPr lang="ko-KR" altLang="en-US" sz="2200" dirty="0"/>
          </a:p>
        </p:txBody>
      </p:sp>
      <p:sp>
        <p:nvSpPr>
          <p:cNvPr id="3" name="Text Placeholder 2"/>
          <p:cNvSpPr>
            <a:spLocks noGrp="1"/>
          </p:cNvSpPr>
          <p:nvPr>
            <p:ph type="body" sz="quarter" idx="11"/>
          </p:nvPr>
        </p:nvSpPr>
        <p:spPr>
          <a:xfrm>
            <a:off x="0" y="2844080"/>
            <a:ext cx="9144000" cy="489004"/>
          </a:xfrm>
        </p:spPr>
        <p:txBody>
          <a:bodyPr/>
          <a:lstStyle/>
          <a:p>
            <a:pPr lvl="0"/>
            <a:r>
              <a:rPr lang="id-ID" altLang="ko-KR" dirty="0" smtClean="0">
                <a:solidFill>
                  <a:schemeClr val="bg1"/>
                </a:solidFill>
              </a:rPr>
              <a:t>BADILAH</a:t>
            </a:r>
            <a:endParaRPr lang="en-US" altLang="ko-KR" dirty="0" smtClean="0">
              <a:solidFill>
                <a:schemeClr val="bg1"/>
              </a:solidFill>
            </a:endParaRPr>
          </a:p>
          <a:p>
            <a:pPr lvl="0"/>
            <a:r>
              <a:rPr lang="en-US" altLang="ko-KR" dirty="0" err="1" smtClean="0">
                <a:solidFill>
                  <a:schemeClr val="bg1"/>
                </a:solidFill>
              </a:rPr>
              <a:t>Universitas</a:t>
            </a:r>
            <a:r>
              <a:rPr lang="en-US" altLang="ko-KR" dirty="0" smtClean="0">
                <a:solidFill>
                  <a:schemeClr val="bg1"/>
                </a:solidFill>
              </a:rPr>
              <a:t> </a:t>
            </a:r>
            <a:r>
              <a:rPr lang="en-US" altLang="ko-KR" dirty="0" err="1" smtClean="0">
                <a:solidFill>
                  <a:schemeClr val="bg1"/>
                </a:solidFill>
              </a:rPr>
              <a:t>Swadaya</a:t>
            </a:r>
            <a:r>
              <a:rPr lang="en-US" altLang="ko-KR" dirty="0" smtClean="0">
                <a:solidFill>
                  <a:schemeClr val="bg1"/>
                </a:solidFill>
              </a:rPr>
              <a:t> </a:t>
            </a:r>
            <a:r>
              <a:rPr lang="en-US" altLang="ko-KR" dirty="0" err="1" smtClean="0">
                <a:solidFill>
                  <a:schemeClr val="bg1"/>
                </a:solidFill>
              </a:rPr>
              <a:t>Gunung</a:t>
            </a:r>
            <a:r>
              <a:rPr lang="en-US" altLang="ko-KR" dirty="0" smtClean="0">
                <a:solidFill>
                  <a:schemeClr val="bg1"/>
                </a:solidFill>
              </a:rPr>
              <a:t> </a:t>
            </a:r>
            <a:r>
              <a:rPr lang="en-US" altLang="ko-KR" dirty="0" err="1" smtClean="0">
                <a:solidFill>
                  <a:schemeClr val="bg1"/>
                </a:solidFill>
              </a:rPr>
              <a:t>Jati</a:t>
            </a:r>
            <a:r>
              <a:rPr lang="en-US" altLang="ko-KR" dirty="0" smtClean="0">
                <a:solidFill>
                  <a:schemeClr val="bg1"/>
                </a:solidFill>
              </a:rPr>
              <a:t> Cirebon </a:t>
            </a:r>
            <a:r>
              <a:rPr lang="id-ID" altLang="ko-KR" dirty="0" smtClean="0">
                <a:solidFill>
                  <a:schemeClr val="bg1"/>
                </a:solidFill>
              </a:rPr>
              <a:t> </a:t>
            </a:r>
          </a:p>
        </p:txBody>
      </p:sp>
      <p:sp>
        <p:nvSpPr>
          <p:cNvPr id="7" name="Half Frame 6"/>
          <p:cNvSpPr/>
          <p:nvPr/>
        </p:nvSpPr>
        <p:spPr>
          <a:xfrm>
            <a:off x="3059832" y="229068"/>
            <a:ext cx="576064" cy="532076"/>
          </a:xfrm>
          <a:prstGeom prst="halfFrame">
            <a:avLst>
              <a:gd name="adj1" fmla="val 8333"/>
              <a:gd name="adj2" fmla="val 83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 name="Half Frame 7"/>
          <p:cNvSpPr/>
          <p:nvPr/>
        </p:nvSpPr>
        <p:spPr>
          <a:xfrm rot="10800000">
            <a:off x="5436096" y="267494"/>
            <a:ext cx="565658" cy="522000"/>
          </a:xfrm>
          <a:prstGeom prst="halfFrame">
            <a:avLst>
              <a:gd name="adj1" fmla="val 8333"/>
              <a:gd name="adj2" fmla="val 83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5" name="Rectangle 4"/>
          <p:cNvSpPr/>
          <p:nvPr/>
        </p:nvSpPr>
        <p:spPr>
          <a:xfrm>
            <a:off x="3059831" y="330750"/>
            <a:ext cx="3024337" cy="369332"/>
          </a:xfrm>
          <a:prstGeom prst="rect">
            <a:avLst/>
          </a:prstGeom>
        </p:spPr>
        <p:txBody>
          <a:bodyPr wrap="square">
            <a:spAutoFit/>
          </a:bodyPr>
          <a:lstStyle/>
          <a:p>
            <a:pPr lvl="0" algn="ctr"/>
            <a:r>
              <a:rPr lang="en-US" altLang="ko-KR" dirty="0" smtClean="0">
                <a:solidFill>
                  <a:schemeClr val="bg1"/>
                </a:solidFill>
              </a:rPr>
              <a:t>SEMANIS TANI POLIJE</a:t>
            </a:r>
            <a:endParaRPr lang="en-US" altLang="ko-KR" dirty="0">
              <a:solidFill>
                <a:schemeClr val="bg1"/>
              </a:solidFill>
            </a:endParaRPr>
          </a:p>
        </p:txBody>
      </p:sp>
      <p:sp>
        <p:nvSpPr>
          <p:cNvPr id="10" name="Oval 9"/>
          <p:cNvSpPr/>
          <p:nvPr/>
        </p:nvSpPr>
        <p:spPr>
          <a:xfrm>
            <a:off x="3635896" y="891176"/>
            <a:ext cx="1833333" cy="182287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2"/>
          <a:stretch>
            <a:fillRect/>
          </a:stretch>
        </p:blipFill>
        <p:spPr>
          <a:xfrm>
            <a:off x="3347864" y="752741"/>
            <a:ext cx="2516234" cy="1961307"/>
          </a:xfrm>
          <a:prstGeom prst="rect">
            <a:avLst/>
          </a:prstGeom>
        </p:spPr>
      </p:pic>
      <p:sp>
        <p:nvSpPr>
          <p:cNvPr id="11" name="Half Frame 10"/>
          <p:cNvSpPr/>
          <p:nvPr/>
        </p:nvSpPr>
        <p:spPr>
          <a:xfrm rot="16200000">
            <a:off x="2948051" y="217315"/>
            <a:ext cx="565658" cy="522000"/>
          </a:xfrm>
          <a:prstGeom prst="halfFrame">
            <a:avLst>
              <a:gd name="adj1" fmla="val 8333"/>
              <a:gd name="adj2" fmla="val 83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2" name="Half Frame 11"/>
          <p:cNvSpPr/>
          <p:nvPr/>
        </p:nvSpPr>
        <p:spPr>
          <a:xfrm rot="5400000">
            <a:off x="5558283" y="275836"/>
            <a:ext cx="565658" cy="522000"/>
          </a:xfrm>
          <a:prstGeom prst="halfFrame">
            <a:avLst>
              <a:gd name="adj1" fmla="val 8333"/>
              <a:gd name="adj2" fmla="val 83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002377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now The 7 Types Of Tempe in Indonesia | Tempe Bumbun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0147" r="11521"/>
          <a:stretch/>
        </p:blipFill>
        <p:spPr bwMode="auto">
          <a:xfrm>
            <a:off x="-7143" y="776161"/>
            <a:ext cx="9151143" cy="43673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4989943" y="852822"/>
            <a:ext cx="4118561" cy="2054258"/>
          </a:xfrm>
          <a:prstGeom prst="rect">
            <a:avLst/>
          </a:prstGeom>
        </p:spPr>
      </p:pic>
      <p:pic>
        <p:nvPicPr>
          <p:cNvPr id="5" name="Picture 4"/>
          <p:cNvPicPr>
            <a:picLocks noChangeAspect="1"/>
          </p:cNvPicPr>
          <p:nvPr/>
        </p:nvPicPr>
        <p:blipFill>
          <a:blip r:embed="rId5"/>
          <a:stretch>
            <a:fillRect/>
          </a:stretch>
        </p:blipFill>
        <p:spPr>
          <a:xfrm>
            <a:off x="4969928" y="3025824"/>
            <a:ext cx="4118561" cy="2032282"/>
          </a:xfrm>
          <a:prstGeom prst="rect">
            <a:avLst/>
          </a:prstGeom>
        </p:spPr>
      </p:pic>
      <p:pic>
        <p:nvPicPr>
          <p:cNvPr id="15" name="Picture 14"/>
          <p:cNvPicPr>
            <a:picLocks noChangeAspect="1"/>
          </p:cNvPicPr>
          <p:nvPr/>
        </p:nvPicPr>
        <p:blipFill>
          <a:blip r:embed="rId6">
            <a:duotone>
              <a:prstClr val="black"/>
              <a:schemeClr val="accent4">
                <a:tint val="45000"/>
                <a:satMod val="400000"/>
              </a:schemeClr>
            </a:duotone>
          </a:blip>
          <a:stretch>
            <a:fillRect/>
          </a:stretch>
        </p:blipFill>
        <p:spPr>
          <a:xfrm>
            <a:off x="0" y="1347614"/>
            <a:ext cx="4716016" cy="2520280"/>
          </a:xfrm>
          <a:prstGeom prst="rect">
            <a:avLst/>
          </a:prstGeom>
          <a:solidFill>
            <a:schemeClr val="accent2"/>
          </a:solidFill>
        </p:spPr>
      </p:pic>
      <p:cxnSp>
        <p:nvCxnSpPr>
          <p:cNvPr id="7" name="Straight Arrow Connector 6"/>
          <p:cNvCxnSpPr/>
          <p:nvPr/>
        </p:nvCxnSpPr>
        <p:spPr>
          <a:xfrm>
            <a:off x="1144433" y="1851670"/>
            <a:ext cx="330405" cy="5100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flipV="1">
            <a:off x="1115616" y="2774071"/>
            <a:ext cx="376074" cy="5752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Oval 10"/>
          <p:cNvSpPr/>
          <p:nvPr/>
        </p:nvSpPr>
        <p:spPr>
          <a:xfrm>
            <a:off x="7020272" y="2249489"/>
            <a:ext cx="402821" cy="5453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426892" y="2051347"/>
            <a:ext cx="769841" cy="3600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0,425</a:t>
            </a:r>
            <a:endParaRPr lang="en-US" sz="1200" dirty="0"/>
          </a:p>
        </p:txBody>
      </p:sp>
      <p:sp>
        <p:nvSpPr>
          <p:cNvPr id="14" name="Oval 13"/>
          <p:cNvSpPr/>
          <p:nvPr/>
        </p:nvSpPr>
        <p:spPr>
          <a:xfrm>
            <a:off x="7164288" y="4221934"/>
            <a:ext cx="402821" cy="8225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426892" y="2792858"/>
            <a:ext cx="769841" cy="3600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0,508</a:t>
            </a:r>
            <a:endParaRPr lang="en-US" sz="1200" dirty="0"/>
          </a:p>
        </p:txBody>
      </p:sp>
      <p:sp>
        <p:nvSpPr>
          <p:cNvPr id="16" name="Text Placeholder 1"/>
          <p:cNvSpPr>
            <a:spLocks noGrp="1"/>
          </p:cNvSpPr>
          <p:nvPr>
            <p:ph type="body" sz="quarter" idx="10"/>
          </p:nvPr>
        </p:nvSpPr>
        <p:spPr>
          <a:xfrm>
            <a:off x="416791" y="73839"/>
            <a:ext cx="7662364" cy="576064"/>
          </a:xfrm>
          <a:noFill/>
        </p:spPr>
        <p:style>
          <a:lnRef idx="2">
            <a:schemeClr val="accent2"/>
          </a:lnRef>
          <a:fillRef idx="1">
            <a:schemeClr val="lt1"/>
          </a:fillRef>
          <a:effectRef idx="0">
            <a:schemeClr val="accent2"/>
          </a:effectRef>
          <a:fontRef idx="minor">
            <a:schemeClr val="dk1"/>
          </a:fontRef>
        </p:style>
        <p:txBody>
          <a:bodyPr/>
          <a:lstStyle/>
          <a:p>
            <a:r>
              <a:rPr lang="en-US" dirty="0" smtClean="0"/>
              <a:t>NILAI KOEFISIENSI </a:t>
            </a:r>
            <a:r>
              <a:rPr lang="id-ID" dirty="0" smtClean="0"/>
              <a:t>JALUR</a:t>
            </a:r>
            <a:endParaRPr lang="en-US" dirty="0"/>
          </a:p>
        </p:txBody>
      </p:sp>
      <p:sp>
        <p:nvSpPr>
          <p:cNvPr id="17" name="Rectangle 16"/>
          <p:cNvSpPr/>
          <p:nvPr/>
        </p:nvSpPr>
        <p:spPr>
          <a:xfrm>
            <a:off x="2752178" y="2683507"/>
            <a:ext cx="769841"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0,704</a:t>
            </a:r>
            <a:endParaRPr lang="en-US" sz="1200" dirty="0"/>
          </a:p>
        </p:txBody>
      </p:sp>
      <p:sp>
        <p:nvSpPr>
          <p:cNvPr id="18" name="Rectangle 17"/>
          <p:cNvSpPr/>
          <p:nvPr/>
        </p:nvSpPr>
        <p:spPr>
          <a:xfrm>
            <a:off x="2096472" y="3297477"/>
            <a:ext cx="769841"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0,209</a:t>
            </a:r>
            <a:endParaRPr lang="en-US" sz="1200" dirty="0"/>
          </a:p>
        </p:txBody>
      </p:sp>
      <p:sp>
        <p:nvSpPr>
          <p:cNvPr id="19" name="Rectangle 18"/>
          <p:cNvSpPr/>
          <p:nvPr/>
        </p:nvSpPr>
        <p:spPr>
          <a:xfrm>
            <a:off x="2121172" y="1691307"/>
            <a:ext cx="769841"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0,217</a:t>
            </a:r>
            <a:endParaRPr lang="en-US" sz="1200" dirty="0"/>
          </a:p>
        </p:txBody>
      </p:sp>
    </p:spTree>
    <p:extLst>
      <p:ext uri="{BB962C8B-B14F-4D97-AF65-F5344CB8AC3E}">
        <p14:creationId xmlns:p14="http://schemas.microsoft.com/office/powerpoint/2010/main" val="78115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512" y="81735"/>
            <a:ext cx="8136904" cy="581600"/>
          </a:xfrm>
          <a:noFill/>
        </p:spPr>
        <p:style>
          <a:lnRef idx="2">
            <a:schemeClr val="accent2"/>
          </a:lnRef>
          <a:fillRef idx="1">
            <a:schemeClr val="lt1"/>
          </a:fillRef>
          <a:effectRef idx="0">
            <a:schemeClr val="accent2"/>
          </a:effectRef>
          <a:fontRef idx="minor">
            <a:schemeClr val="dk1"/>
          </a:fontRef>
        </p:style>
        <p:txBody>
          <a:bodyPr/>
          <a:lstStyle/>
          <a:p>
            <a:pPr>
              <a:spcBef>
                <a:spcPts val="0"/>
              </a:spcBef>
            </a:pPr>
            <a:r>
              <a:rPr lang="en-US" dirty="0" smtClean="0"/>
              <a:t>DIRECT AND INDIRECT EFFECT</a:t>
            </a:r>
            <a:endParaRPr lang="en-US" dirty="0"/>
          </a:p>
        </p:txBody>
      </p:sp>
      <p:pic>
        <p:nvPicPr>
          <p:cNvPr id="4" name="Picture 2" descr="Know The 7 Types Of Tempe in Indonesia | Tempe Bumbun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0147" r="11521"/>
          <a:stretch/>
        </p:blipFill>
        <p:spPr bwMode="auto">
          <a:xfrm>
            <a:off x="-7143" y="776161"/>
            <a:ext cx="9151143" cy="4367340"/>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p:cNvSpPr/>
          <p:nvPr/>
        </p:nvSpPr>
        <p:spPr>
          <a:xfrm>
            <a:off x="5545641" y="2826110"/>
            <a:ext cx="3240360" cy="16898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26" name="Rectangle 25"/>
          <p:cNvSpPr/>
          <p:nvPr/>
        </p:nvSpPr>
        <p:spPr>
          <a:xfrm>
            <a:off x="5532166" y="843461"/>
            <a:ext cx="3240360" cy="161321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cxnSp>
        <p:nvCxnSpPr>
          <p:cNvPr id="5" name="Straight Arrow Connector 4"/>
          <p:cNvCxnSpPr/>
          <p:nvPr/>
        </p:nvCxnSpPr>
        <p:spPr>
          <a:xfrm flipH="1">
            <a:off x="2627784" y="908564"/>
            <a:ext cx="144016" cy="253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2771800" y="3219822"/>
            <a:ext cx="275960" cy="180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533330" y="3553592"/>
            <a:ext cx="288032" cy="176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546360" y="3884443"/>
            <a:ext cx="2750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821362" y="3751308"/>
            <a:ext cx="1895587" cy="36004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0,508</a:t>
            </a:r>
            <a:r>
              <a:rPr lang="id-ID" sz="1200" dirty="0" smtClean="0"/>
              <a:t> </a:t>
            </a:r>
            <a:r>
              <a:rPr lang="id-ID" sz="1200" dirty="0"/>
              <a:t>X </a:t>
            </a:r>
            <a:r>
              <a:rPr lang="id-ID" sz="1200" dirty="0" smtClean="0"/>
              <a:t>0,7</a:t>
            </a:r>
            <a:r>
              <a:rPr lang="en-US" sz="1200" dirty="0" smtClean="0"/>
              <a:t>04</a:t>
            </a:r>
            <a:r>
              <a:rPr lang="id-ID" sz="1200" dirty="0" smtClean="0"/>
              <a:t> </a:t>
            </a:r>
            <a:r>
              <a:rPr lang="id-ID" sz="1200" dirty="0"/>
              <a:t>= </a:t>
            </a:r>
            <a:r>
              <a:rPr lang="id-ID" sz="1200" dirty="0" smtClean="0">
                <a:solidFill>
                  <a:srgbClr val="FF0000"/>
                </a:solidFill>
              </a:rPr>
              <a:t>0,3</a:t>
            </a:r>
            <a:r>
              <a:rPr lang="en-US" sz="1200" smtClean="0">
                <a:solidFill>
                  <a:srgbClr val="FF0000"/>
                </a:solidFill>
              </a:rPr>
              <a:t>57</a:t>
            </a:r>
            <a:endParaRPr lang="en-US" sz="1200" dirty="0">
              <a:solidFill>
                <a:srgbClr val="FF0000"/>
              </a:solidFill>
            </a:endParaRPr>
          </a:p>
        </p:txBody>
      </p:sp>
      <p:sp>
        <p:nvSpPr>
          <p:cNvPr id="10" name="Rectangle 9"/>
          <p:cNvSpPr/>
          <p:nvPr/>
        </p:nvSpPr>
        <p:spPr>
          <a:xfrm>
            <a:off x="6821362" y="3391268"/>
            <a:ext cx="1889027" cy="36004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0,425</a:t>
            </a:r>
            <a:r>
              <a:rPr lang="id-ID" sz="1200" dirty="0" smtClean="0"/>
              <a:t> X 0,7</a:t>
            </a:r>
            <a:r>
              <a:rPr lang="en-US" sz="1200" dirty="0" smtClean="0"/>
              <a:t>04</a:t>
            </a:r>
            <a:r>
              <a:rPr lang="id-ID" sz="1200" dirty="0" smtClean="0"/>
              <a:t> = </a:t>
            </a:r>
            <a:r>
              <a:rPr lang="id-ID" sz="1200" dirty="0" smtClean="0">
                <a:solidFill>
                  <a:srgbClr val="FF0000"/>
                </a:solidFill>
              </a:rPr>
              <a:t>0,</a:t>
            </a:r>
            <a:r>
              <a:rPr lang="en-US" sz="1200" dirty="0" smtClean="0">
                <a:solidFill>
                  <a:srgbClr val="FF0000"/>
                </a:solidFill>
              </a:rPr>
              <a:t>299</a:t>
            </a:r>
            <a:endParaRPr lang="en-US" sz="1200" dirty="0">
              <a:solidFill>
                <a:srgbClr val="FF0000"/>
              </a:solidFill>
            </a:endParaRPr>
          </a:p>
        </p:txBody>
      </p:sp>
      <p:sp>
        <p:nvSpPr>
          <p:cNvPr id="11" name="Rectangle 10"/>
          <p:cNvSpPr/>
          <p:nvPr/>
        </p:nvSpPr>
        <p:spPr>
          <a:xfrm>
            <a:off x="5681929" y="3391268"/>
            <a:ext cx="769841" cy="36004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id-ID" sz="1200" dirty="0" smtClean="0"/>
              <a:t>X</a:t>
            </a:r>
            <a:r>
              <a:rPr lang="id-ID" sz="900" dirty="0" smtClean="0"/>
              <a:t>1</a:t>
            </a:r>
            <a:r>
              <a:rPr lang="id-ID" sz="1200" dirty="0" smtClean="0"/>
              <a:t>-Z -Y</a:t>
            </a:r>
            <a:endParaRPr lang="en-US" sz="1200" dirty="0"/>
          </a:p>
        </p:txBody>
      </p:sp>
      <p:sp>
        <p:nvSpPr>
          <p:cNvPr id="12" name="Rectangle 11"/>
          <p:cNvSpPr/>
          <p:nvPr/>
        </p:nvSpPr>
        <p:spPr>
          <a:xfrm>
            <a:off x="5684976" y="3776961"/>
            <a:ext cx="769841" cy="36004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id-ID" sz="1200" dirty="0" smtClean="0"/>
              <a:t>X</a:t>
            </a:r>
            <a:r>
              <a:rPr lang="id-ID" sz="900" dirty="0"/>
              <a:t>2</a:t>
            </a:r>
            <a:r>
              <a:rPr lang="id-ID" sz="1200" dirty="0" smtClean="0"/>
              <a:t>-Z -Y</a:t>
            </a:r>
            <a:endParaRPr lang="en-US" sz="1200" dirty="0"/>
          </a:p>
        </p:txBody>
      </p:sp>
      <p:sp>
        <p:nvSpPr>
          <p:cNvPr id="27" name="Rectangle 26"/>
          <p:cNvSpPr/>
          <p:nvPr/>
        </p:nvSpPr>
        <p:spPr>
          <a:xfrm>
            <a:off x="5718199" y="933534"/>
            <a:ext cx="2002813" cy="360040"/>
          </a:xfrm>
          <a:prstGeom prst="rect">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r>
              <a:rPr lang="en-US" sz="1200" dirty="0" err="1" smtClean="0"/>
              <a:t>Pengaruh</a:t>
            </a:r>
            <a:r>
              <a:rPr lang="en-US" sz="1200" dirty="0" smtClean="0"/>
              <a:t> </a:t>
            </a:r>
            <a:r>
              <a:rPr lang="en-US" sz="1200" dirty="0" err="1" smtClean="0"/>
              <a:t>langsung</a:t>
            </a:r>
            <a:endParaRPr lang="en-US" sz="1200" dirty="0"/>
          </a:p>
        </p:txBody>
      </p:sp>
      <p:sp>
        <p:nvSpPr>
          <p:cNvPr id="28" name="Rectangle 27"/>
          <p:cNvSpPr/>
          <p:nvPr/>
        </p:nvSpPr>
        <p:spPr>
          <a:xfrm>
            <a:off x="5668943" y="2961816"/>
            <a:ext cx="2002813" cy="360040"/>
          </a:xfrm>
          <a:prstGeom prst="rect">
            <a:avLst/>
          </a:prstGeom>
          <a:solidFill>
            <a:srgbClr val="FFFF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err="1" smtClean="0"/>
              <a:t>Pengaruh</a:t>
            </a:r>
            <a:r>
              <a:rPr lang="en-US" sz="1200" dirty="0" smtClean="0"/>
              <a:t> </a:t>
            </a:r>
            <a:r>
              <a:rPr lang="en-US" sz="1200" dirty="0" err="1" smtClean="0"/>
              <a:t>tidak</a:t>
            </a:r>
            <a:r>
              <a:rPr lang="en-US" sz="1200" dirty="0" smtClean="0"/>
              <a:t> </a:t>
            </a:r>
            <a:r>
              <a:rPr lang="en-US" sz="1200" dirty="0" err="1" smtClean="0"/>
              <a:t>langsung</a:t>
            </a:r>
            <a:endParaRPr lang="en-US" sz="1200" dirty="0"/>
          </a:p>
        </p:txBody>
      </p:sp>
      <p:cxnSp>
        <p:nvCxnSpPr>
          <p:cNvPr id="29" name="Straight Arrow Connector 28"/>
          <p:cNvCxnSpPr/>
          <p:nvPr/>
        </p:nvCxnSpPr>
        <p:spPr>
          <a:xfrm flipV="1">
            <a:off x="6569600" y="1491766"/>
            <a:ext cx="288032" cy="176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857632" y="1347614"/>
            <a:ext cx="717585" cy="36004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rgbClr val="FF0000"/>
                </a:solidFill>
              </a:rPr>
              <a:t>0,217</a:t>
            </a:r>
            <a:endParaRPr lang="en-US" sz="1200" dirty="0">
              <a:solidFill>
                <a:srgbClr val="FF0000"/>
              </a:solidFill>
            </a:endParaRPr>
          </a:p>
        </p:txBody>
      </p:sp>
      <p:sp>
        <p:nvSpPr>
          <p:cNvPr id="31" name="Rectangle 30"/>
          <p:cNvSpPr/>
          <p:nvPr/>
        </p:nvSpPr>
        <p:spPr>
          <a:xfrm>
            <a:off x="5718199" y="1344048"/>
            <a:ext cx="769841" cy="36004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id-ID" sz="1200" dirty="0" smtClean="0"/>
              <a:t>X</a:t>
            </a:r>
            <a:r>
              <a:rPr lang="id-ID" sz="900" dirty="0" smtClean="0"/>
              <a:t>1</a:t>
            </a:r>
            <a:r>
              <a:rPr lang="id-ID" sz="1200" dirty="0" smtClean="0"/>
              <a:t> -Y</a:t>
            </a:r>
            <a:endParaRPr lang="en-US" sz="1200" dirty="0"/>
          </a:p>
        </p:txBody>
      </p:sp>
      <p:cxnSp>
        <p:nvCxnSpPr>
          <p:cNvPr id="32" name="Straight Arrow Connector 31"/>
          <p:cNvCxnSpPr/>
          <p:nvPr/>
        </p:nvCxnSpPr>
        <p:spPr>
          <a:xfrm flipV="1">
            <a:off x="6569600" y="1869978"/>
            <a:ext cx="288032" cy="176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857632" y="1707654"/>
            <a:ext cx="717585" cy="36004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rgbClr val="FF0000"/>
                </a:solidFill>
              </a:rPr>
              <a:t>0,209</a:t>
            </a:r>
            <a:endParaRPr lang="en-US" sz="1200" dirty="0">
              <a:solidFill>
                <a:srgbClr val="FF0000"/>
              </a:solidFill>
            </a:endParaRPr>
          </a:p>
        </p:txBody>
      </p:sp>
      <p:sp>
        <p:nvSpPr>
          <p:cNvPr id="34" name="Rectangle 33"/>
          <p:cNvSpPr/>
          <p:nvPr/>
        </p:nvSpPr>
        <p:spPr>
          <a:xfrm>
            <a:off x="5718199" y="1707654"/>
            <a:ext cx="769841" cy="36004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id-ID" sz="1200" dirty="0" smtClean="0"/>
              <a:t>X</a:t>
            </a:r>
            <a:r>
              <a:rPr lang="en-US" sz="900" dirty="0"/>
              <a:t>2</a:t>
            </a:r>
            <a:r>
              <a:rPr lang="id-ID" sz="1200" dirty="0" smtClean="0"/>
              <a:t> -Y</a:t>
            </a:r>
            <a:endParaRPr lang="en-US" sz="1200" dirty="0"/>
          </a:p>
        </p:txBody>
      </p:sp>
      <p:pic>
        <p:nvPicPr>
          <p:cNvPr id="35" name="Picture 34"/>
          <p:cNvPicPr>
            <a:picLocks noChangeAspect="1"/>
          </p:cNvPicPr>
          <p:nvPr/>
        </p:nvPicPr>
        <p:blipFill>
          <a:blip r:embed="rId4">
            <a:duotone>
              <a:prstClr val="black"/>
              <a:schemeClr val="accent4">
                <a:tint val="45000"/>
                <a:satMod val="400000"/>
              </a:schemeClr>
            </a:duotone>
          </a:blip>
          <a:stretch>
            <a:fillRect/>
          </a:stretch>
        </p:blipFill>
        <p:spPr>
          <a:xfrm>
            <a:off x="0" y="1347614"/>
            <a:ext cx="4716016" cy="2520280"/>
          </a:xfrm>
          <a:prstGeom prst="rect">
            <a:avLst/>
          </a:prstGeom>
          <a:solidFill>
            <a:schemeClr val="accent2"/>
          </a:solidFill>
        </p:spPr>
      </p:pic>
      <p:cxnSp>
        <p:nvCxnSpPr>
          <p:cNvPr id="36" name="Straight Arrow Connector 35"/>
          <p:cNvCxnSpPr/>
          <p:nvPr/>
        </p:nvCxnSpPr>
        <p:spPr>
          <a:xfrm>
            <a:off x="1144433" y="1851670"/>
            <a:ext cx="330405" cy="5100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V="1">
            <a:off x="1115616" y="2774071"/>
            <a:ext cx="376074" cy="5752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26892" y="2051347"/>
            <a:ext cx="769841" cy="360040"/>
          </a:xfrm>
          <a:prstGeom prst="rect">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0,425</a:t>
            </a:r>
            <a:endParaRPr lang="en-US" sz="1200" dirty="0"/>
          </a:p>
        </p:txBody>
      </p:sp>
      <p:sp>
        <p:nvSpPr>
          <p:cNvPr id="39" name="Rectangle 38"/>
          <p:cNvSpPr/>
          <p:nvPr/>
        </p:nvSpPr>
        <p:spPr>
          <a:xfrm>
            <a:off x="426892" y="2792858"/>
            <a:ext cx="769841" cy="360040"/>
          </a:xfrm>
          <a:prstGeom prst="rect">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0,508</a:t>
            </a:r>
            <a:endParaRPr lang="en-US" sz="1200" dirty="0"/>
          </a:p>
        </p:txBody>
      </p:sp>
      <p:sp>
        <p:nvSpPr>
          <p:cNvPr id="40" name="Rectangle 39"/>
          <p:cNvSpPr/>
          <p:nvPr/>
        </p:nvSpPr>
        <p:spPr>
          <a:xfrm>
            <a:off x="2752178" y="2683507"/>
            <a:ext cx="769841" cy="360040"/>
          </a:xfrm>
          <a:prstGeom prst="rect">
            <a:avLst/>
          </a:prstGeom>
          <a:solidFill>
            <a:schemeClr val="bg2">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0,704</a:t>
            </a:r>
            <a:endParaRPr lang="en-US" sz="1200" dirty="0"/>
          </a:p>
        </p:txBody>
      </p:sp>
      <p:sp>
        <p:nvSpPr>
          <p:cNvPr id="41" name="Rectangle 40"/>
          <p:cNvSpPr/>
          <p:nvPr/>
        </p:nvSpPr>
        <p:spPr>
          <a:xfrm>
            <a:off x="2096472" y="3297477"/>
            <a:ext cx="769841" cy="3600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0,209</a:t>
            </a:r>
            <a:endParaRPr lang="en-US" sz="1200" dirty="0"/>
          </a:p>
        </p:txBody>
      </p:sp>
      <p:sp>
        <p:nvSpPr>
          <p:cNvPr id="42" name="Rectangle 41"/>
          <p:cNvSpPr/>
          <p:nvPr/>
        </p:nvSpPr>
        <p:spPr>
          <a:xfrm>
            <a:off x="2121172" y="1691307"/>
            <a:ext cx="769841" cy="3600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0,217</a:t>
            </a:r>
            <a:endParaRPr lang="en-US" sz="1200" dirty="0"/>
          </a:p>
        </p:txBody>
      </p:sp>
    </p:spTree>
    <p:extLst>
      <p:ext uri="{BB962C8B-B14F-4D97-AF65-F5344CB8AC3E}">
        <p14:creationId xmlns:p14="http://schemas.microsoft.com/office/powerpoint/2010/main" val="191319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arn(inVertical)">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barn(inVertical)">
                                      <p:cBhvr>
                                        <p:cTn id="23" dur="500"/>
                                        <p:tgtEl>
                                          <p:spTgt spid="3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barn(inVertical)">
                                      <p:cBhvr>
                                        <p:cTn id="31" dur="500"/>
                                        <p:tgtEl>
                                          <p:spTgt spid="3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barn(inVertical)">
                                      <p:cBhvr>
                                        <p:cTn id="34" dur="500"/>
                                        <p:tgtEl>
                                          <p:spTgt spid="3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arn(inVertical)">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0" grpId="0" animBg="1"/>
      <p:bldP spid="31" grpId="0" animBg="1"/>
      <p:bldP spid="33" grpId="0" animBg="1"/>
      <p:bldP spid="34" grpId="0" animBg="1"/>
      <p:bldP spid="38" grpId="0" animBg="1"/>
      <p:bldP spid="39" grpId="0" animBg="1"/>
      <p:bldP spid="40" grpId="0" animBg="1"/>
      <p:bldP spid="41"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Know The 7 Types Of Tempe in Indonesia | Tempe Bumbun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0147" r="11521"/>
          <a:stretch/>
        </p:blipFill>
        <p:spPr bwMode="auto">
          <a:xfrm>
            <a:off x="1907704" y="776161"/>
            <a:ext cx="7236296" cy="43673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15818" y="1197160"/>
            <a:ext cx="45989" cy="39463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 name="Text Placeholder 1"/>
          <p:cNvSpPr>
            <a:spLocks noGrp="1"/>
          </p:cNvSpPr>
          <p:nvPr>
            <p:ph type="body" sz="quarter" idx="10"/>
          </p:nvPr>
        </p:nvSpPr>
        <p:spPr>
          <a:xfrm>
            <a:off x="1979712" y="153958"/>
            <a:ext cx="6624736" cy="576064"/>
          </a:xfrm>
          <a:noFill/>
          <a:ln>
            <a:solidFill>
              <a:srgbClr val="FFC000"/>
            </a:solidFill>
          </a:ln>
        </p:spPr>
        <p:style>
          <a:lnRef idx="2">
            <a:schemeClr val="accent2"/>
          </a:lnRef>
          <a:fillRef idx="1">
            <a:schemeClr val="lt1"/>
          </a:fillRef>
          <a:effectRef idx="0">
            <a:schemeClr val="accent2"/>
          </a:effectRef>
          <a:fontRef idx="minor">
            <a:schemeClr val="dk1"/>
          </a:fontRef>
        </p:style>
        <p:txBody>
          <a:bodyPr/>
          <a:lstStyle/>
          <a:p>
            <a:pPr algn="ctr"/>
            <a:r>
              <a:rPr lang="en-US" altLang="ko-KR" dirty="0" smtClean="0"/>
              <a:t>KESIMPULAN DAN SARAN</a:t>
            </a:r>
            <a:endParaRPr lang="ko-KR" altLang="en-US" dirty="0"/>
          </a:p>
        </p:txBody>
      </p:sp>
      <p:sp>
        <p:nvSpPr>
          <p:cNvPr id="4" name="TextBox 3"/>
          <p:cNvSpPr txBox="1"/>
          <p:nvPr/>
        </p:nvSpPr>
        <p:spPr>
          <a:xfrm>
            <a:off x="1907704" y="858606"/>
            <a:ext cx="1816230" cy="338554"/>
          </a:xfrm>
          <a:prstGeom prst="rect">
            <a:avLst/>
          </a:prstGeom>
          <a:solidFill>
            <a:schemeClr val="accent2"/>
          </a:solidFill>
        </p:spPr>
        <p:txBody>
          <a:bodyPr wrap="square" rtlCol="0">
            <a:spAutoFit/>
          </a:bodyPr>
          <a:lstStyle/>
          <a:p>
            <a:pPr algn="ctr"/>
            <a:r>
              <a:rPr lang="en-US" altLang="ko-KR" sz="1600" b="1" dirty="0" err="1" smtClean="0">
                <a:solidFill>
                  <a:srgbClr val="444342"/>
                </a:solidFill>
                <a:cs typeface="Arial" pitchFamily="34" charset="0"/>
              </a:rPr>
              <a:t>Kesimpulan</a:t>
            </a:r>
            <a:endParaRPr lang="ko-KR" altLang="en-US" sz="1600" b="1" dirty="0">
              <a:solidFill>
                <a:srgbClr val="444342"/>
              </a:solidFill>
              <a:cs typeface="Arial" pitchFamily="34" charset="0"/>
            </a:endParaRPr>
          </a:p>
        </p:txBody>
      </p:sp>
      <p:sp>
        <p:nvSpPr>
          <p:cNvPr id="5" name="TextBox 4"/>
          <p:cNvSpPr txBox="1"/>
          <p:nvPr/>
        </p:nvSpPr>
        <p:spPr>
          <a:xfrm>
            <a:off x="1930697" y="2662499"/>
            <a:ext cx="1816230" cy="338554"/>
          </a:xfrm>
          <a:prstGeom prst="rect">
            <a:avLst/>
          </a:prstGeom>
          <a:solidFill>
            <a:schemeClr val="accent4"/>
          </a:solidFill>
        </p:spPr>
        <p:txBody>
          <a:bodyPr wrap="square" rtlCol="0">
            <a:spAutoFit/>
          </a:bodyPr>
          <a:lstStyle/>
          <a:p>
            <a:pPr algn="ctr"/>
            <a:r>
              <a:rPr lang="en-US" altLang="ko-KR" sz="1600" b="1" dirty="0" smtClean="0">
                <a:solidFill>
                  <a:srgbClr val="444342"/>
                </a:solidFill>
                <a:cs typeface="Arial" pitchFamily="34" charset="0"/>
              </a:rPr>
              <a:t>Saran</a:t>
            </a:r>
            <a:endParaRPr lang="ko-KR" altLang="en-US" sz="1600" b="1" dirty="0">
              <a:solidFill>
                <a:srgbClr val="444342"/>
              </a:solidFill>
              <a:cs typeface="Arial" pitchFamily="34" charset="0"/>
            </a:endParaRPr>
          </a:p>
        </p:txBody>
      </p:sp>
      <p:sp>
        <p:nvSpPr>
          <p:cNvPr id="7" name="TextBox 6"/>
          <p:cNvSpPr txBox="1"/>
          <p:nvPr/>
        </p:nvSpPr>
        <p:spPr>
          <a:xfrm>
            <a:off x="3851920" y="858606"/>
            <a:ext cx="4752528" cy="1579920"/>
          </a:xfrm>
          <a:prstGeom prst="rect">
            <a:avLst/>
          </a:prstGeom>
          <a:solidFill>
            <a:schemeClr val="accent2"/>
          </a:solidFill>
        </p:spPr>
        <p:txBody>
          <a:bodyPr wrap="square" rtlCol="0">
            <a:spAutoFit/>
          </a:bodyPr>
          <a:lstStyle/>
          <a:p>
            <a:pPr marL="228600" lvl="0" indent="-228600">
              <a:spcBef>
                <a:spcPts val="600"/>
              </a:spcBef>
              <a:buFont typeface="+mj-lt"/>
              <a:buAutoNum type="arabicPeriod"/>
            </a:pPr>
            <a:r>
              <a:rPr lang="id-ID" sz="1000" dirty="0">
                <a:latin typeface="Tahoma" panose="020B0604030504040204" pitchFamily="34" charset="0"/>
                <a:ea typeface="Tahoma" panose="020B0604030504040204" pitchFamily="34" charset="0"/>
                <a:cs typeface="Tahoma" panose="020B0604030504040204" pitchFamily="34" charset="0"/>
              </a:rPr>
              <a:t>Variabel</a:t>
            </a:r>
            <a:r>
              <a:rPr lang="en-US" sz="1000" dirty="0">
                <a:latin typeface="Tahoma" panose="020B0604030504040204" pitchFamily="34" charset="0"/>
                <a:ea typeface="Tahoma" panose="020B0604030504040204" pitchFamily="34" charset="0"/>
                <a:cs typeface="Tahoma" panose="020B0604030504040204" pitchFamily="34" charset="0"/>
              </a:rPr>
              <a:t> </a:t>
            </a:r>
            <a:r>
              <a:rPr lang="en-US" sz="1000" dirty="0" err="1">
                <a:latin typeface="Tahoma" panose="020B0604030504040204" pitchFamily="34" charset="0"/>
                <a:ea typeface="Tahoma" panose="020B0604030504040204" pitchFamily="34" charset="0"/>
                <a:cs typeface="Tahoma" panose="020B0604030504040204" pitchFamily="34" charset="0"/>
              </a:rPr>
              <a:t>kebijakan</a:t>
            </a:r>
            <a:r>
              <a:rPr lang="en-US" sz="1000" dirty="0">
                <a:latin typeface="Tahoma" panose="020B0604030504040204" pitchFamily="34" charset="0"/>
                <a:ea typeface="Tahoma" panose="020B0604030504040204" pitchFamily="34" charset="0"/>
                <a:cs typeface="Tahoma" panose="020B0604030504040204" pitchFamily="34" charset="0"/>
              </a:rPr>
              <a:t> </a:t>
            </a:r>
            <a:r>
              <a:rPr lang="en-US" sz="1000" dirty="0" err="1">
                <a:latin typeface="Tahoma" panose="020B0604030504040204" pitchFamily="34" charset="0"/>
                <a:ea typeface="Tahoma" panose="020B0604030504040204" pitchFamily="34" charset="0"/>
                <a:cs typeface="Tahoma" panose="020B0604030504040204" pitchFamily="34" charset="0"/>
              </a:rPr>
              <a:t>pembatasan</a:t>
            </a:r>
            <a:r>
              <a:rPr lang="en-US" sz="1000" dirty="0">
                <a:latin typeface="Tahoma" panose="020B0604030504040204" pitchFamily="34" charset="0"/>
                <a:ea typeface="Tahoma" panose="020B0604030504040204" pitchFamily="34" charset="0"/>
                <a:cs typeface="Tahoma" panose="020B0604030504040204" pitchFamily="34" charset="0"/>
              </a:rPr>
              <a:t> </a:t>
            </a:r>
            <a:r>
              <a:rPr lang="id-ID" sz="1000" i="1" dirty="0">
                <a:latin typeface="Tahoma" panose="020B0604030504040204" pitchFamily="34" charset="0"/>
                <a:ea typeface="Tahoma" panose="020B0604030504040204" pitchFamily="34" charset="0"/>
                <a:cs typeface="Tahoma" panose="020B0604030504040204" pitchFamily="34" charset="0"/>
              </a:rPr>
              <a:t>Covid-19</a:t>
            </a:r>
            <a:r>
              <a:rPr lang="en-US" sz="1000" dirty="0">
                <a:latin typeface="Tahoma" panose="020B0604030504040204" pitchFamily="34" charset="0"/>
                <a:ea typeface="Tahoma" panose="020B0604030504040204" pitchFamily="34" charset="0"/>
                <a:cs typeface="Tahoma" panose="020B0604030504040204" pitchFamily="34" charset="0"/>
              </a:rPr>
              <a:t> </a:t>
            </a:r>
            <a:r>
              <a:rPr lang="en-US" sz="1000" dirty="0" err="1">
                <a:latin typeface="Tahoma" panose="020B0604030504040204" pitchFamily="34" charset="0"/>
                <a:ea typeface="Tahoma" panose="020B0604030504040204" pitchFamily="34" charset="0"/>
                <a:cs typeface="Tahoma" panose="020B0604030504040204" pitchFamily="34" charset="0"/>
              </a:rPr>
              <a:t>dan</a:t>
            </a:r>
            <a:r>
              <a:rPr lang="id-ID" sz="1000" dirty="0">
                <a:latin typeface="Tahoma" panose="020B0604030504040204" pitchFamily="34" charset="0"/>
                <a:ea typeface="Tahoma" panose="020B0604030504040204" pitchFamily="34" charset="0"/>
                <a:cs typeface="Tahoma" panose="020B0604030504040204" pitchFamily="34" charset="0"/>
              </a:rPr>
              <a:t> variabel</a:t>
            </a:r>
            <a:r>
              <a:rPr lang="en-US" sz="1000" dirty="0">
                <a:latin typeface="Tahoma" panose="020B0604030504040204" pitchFamily="34" charset="0"/>
                <a:ea typeface="Tahoma" panose="020B0604030504040204" pitchFamily="34" charset="0"/>
                <a:cs typeface="Tahoma" panose="020B0604030504040204" pitchFamily="34" charset="0"/>
              </a:rPr>
              <a:t> </a:t>
            </a:r>
            <a:r>
              <a:rPr lang="en-US" sz="1000" dirty="0" err="1">
                <a:latin typeface="Tahoma" panose="020B0604030504040204" pitchFamily="34" charset="0"/>
                <a:ea typeface="Tahoma" panose="020B0604030504040204" pitchFamily="34" charset="0"/>
                <a:cs typeface="Tahoma" panose="020B0604030504040204" pitchFamily="34" charset="0"/>
              </a:rPr>
              <a:t>harga</a:t>
            </a:r>
            <a:r>
              <a:rPr lang="en-US" sz="1000" dirty="0">
                <a:latin typeface="Tahoma" panose="020B0604030504040204" pitchFamily="34" charset="0"/>
                <a:ea typeface="Tahoma" panose="020B0604030504040204" pitchFamily="34" charset="0"/>
                <a:cs typeface="Tahoma" panose="020B0604030504040204" pitchFamily="34" charset="0"/>
              </a:rPr>
              <a:t> </a:t>
            </a:r>
            <a:r>
              <a:rPr lang="en-US" sz="1000" dirty="0" err="1">
                <a:latin typeface="Tahoma" panose="020B0604030504040204" pitchFamily="34" charset="0"/>
                <a:ea typeface="Tahoma" panose="020B0604030504040204" pitchFamily="34" charset="0"/>
                <a:cs typeface="Tahoma" panose="020B0604030504040204" pitchFamily="34" charset="0"/>
              </a:rPr>
              <a:t>bahan</a:t>
            </a:r>
            <a:r>
              <a:rPr lang="en-US" sz="1000" dirty="0">
                <a:latin typeface="Tahoma" panose="020B0604030504040204" pitchFamily="34" charset="0"/>
                <a:ea typeface="Tahoma" panose="020B0604030504040204" pitchFamily="34" charset="0"/>
                <a:cs typeface="Tahoma" panose="020B0604030504040204" pitchFamily="34" charset="0"/>
              </a:rPr>
              <a:t> </a:t>
            </a:r>
            <a:r>
              <a:rPr lang="en-US" sz="1000" dirty="0" err="1">
                <a:latin typeface="Tahoma" panose="020B0604030504040204" pitchFamily="34" charset="0"/>
                <a:ea typeface="Tahoma" panose="020B0604030504040204" pitchFamily="34" charset="0"/>
                <a:cs typeface="Tahoma" panose="020B0604030504040204" pitchFamily="34" charset="0"/>
              </a:rPr>
              <a:t>baku</a:t>
            </a:r>
            <a:r>
              <a:rPr lang="en-US" sz="1000" dirty="0">
                <a:latin typeface="Tahoma" panose="020B0604030504040204" pitchFamily="34" charset="0"/>
                <a:ea typeface="Tahoma" panose="020B0604030504040204" pitchFamily="34" charset="0"/>
                <a:cs typeface="Tahoma" panose="020B0604030504040204" pitchFamily="34" charset="0"/>
              </a:rPr>
              <a:t> </a:t>
            </a:r>
            <a:r>
              <a:rPr lang="id-ID" sz="1000" dirty="0">
                <a:latin typeface="Tahoma" panose="020B0604030504040204" pitchFamily="34" charset="0"/>
                <a:ea typeface="Tahoma" panose="020B0604030504040204" pitchFamily="34" charset="0"/>
                <a:cs typeface="Tahoma" panose="020B0604030504040204" pitchFamily="34" charset="0"/>
              </a:rPr>
              <a:t>berpengaruh langsung </a:t>
            </a:r>
            <a:r>
              <a:rPr lang="en-US" sz="1000" dirty="0" err="1">
                <a:latin typeface="Tahoma" panose="020B0604030504040204" pitchFamily="34" charset="0"/>
                <a:ea typeface="Tahoma" panose="020B0604030504040204" pitchFamily="34" charset="0"/>
                <a:cs typeface="Tahoma" panose="020B0604030504040204" pitchFamily="34" charset="0"/>
              </a:rPr>
              <a:t>terhadap</a:t>
            </a:r>
            <a:r>
              <a:rPr lang="en-US" sz="1000" dirty="0">
                <a:latin typeface="Tahoma" panose="020B0604030504040204" pitchFamily="34" charset="0"/>
                <a:ea typeface="Tahoma" panose="020B0604030504040204" pitchFamily="34" charset="0"/>
                <a:cs typeface="Tahoma" panose="020B0604030504040204" pitchFamily="34" charset="0"/>
              </a:rPr>
              <a:t> </a:t>
            </a:r>
            <a:r>
              <a:rPr lang="en-US" sz="1000" dirty="0" err="1">
                <a:latin typeface="Tahoma" panose="020B0604030504040204" pitchFamily="34" charset="0"/>
                <a:ea typeface="Tahoma" panose="020B0604030504040204" pitchFamily="34" charset="0"/>
                <a:cs typeface="Tahoma" panose="020B0604030504040204" pitchFamily="34" charset="0"/>
              </a:rPr>
              <a:t>pendapatan</a:t>
            </a:r>
            <a:r>
              <a:rPr lang="en-US" sz="1000" dirty="0">
                <a:latin typeface="Tahoma" panose="020B0604030504040204" pitchFamily="34" charset="0"/>
                <a:ea typeface="Tahoma" panose="020B0604030504040204" pitchFamily="34" charset="0"/>
                <a:cs typeface="Tahoma" panose="020B0604030504040204" pitchFamily="34" charset="0"/>
              </a:rPr>
              <a:t> </a:t>
            </a:r>
            <a:r>
              <a:rPr lang="id-ID" sz="1000" dirty="0">
                <a:latin typeface="Tahoma" panose="020B0604030504040204" pitchFamily="34" charset="0"/>
                <a:ea typeface="Tahoma" panose="020B0604030504040204" pitchFamily="34" charset="0"/>
                <a:cs typeface="Tahoma" panose="020B0604030504040204" pitchFamily="34" charset="0"/>
              </a:rPr>
              <a:t>perajin tempe di Desa Wanasaba Kidul Kecamatan Talun Kabupaten Cirebon dengan nilai koefesien regresi sebesar 0,205 dan 0,199</a:t>
            </a:r>
            <a:endParaRPr lang="en-US" sz="1000" dirty="0">
              <a:latin typeface="Tahoma" panose="020B0604030504040204" pitchFamily="34" charset="0"/>
              <a:ea typeface="Tahoma" panose="020B0604030504040204" pitchFamily="34" charset="0"/>
              <a:cs typeface="Tahoma" panose="020B0604030504040204" pitchFamily="34" charset="0"/>
            </a:endParaRPr>
          </a:p>
          <a:p>
            <a:pPr marL="228600" lvl="0" indent="-228600">
              <a:spcBef>
                <a:spcPts val="600"/>
              </a:spcBef>
              <a:buFont typeface="+mj-lt"/>
              <a:buAutoNum type="arabicPeriod"/>
            </a:pPr>
            <a:r>
              <a:rPr lang="id-ID" sz="1000" dirty="0">
                <a:latin typeface="Tahoma" panose="020B0604030504040204" pitchFamily="34" charset="0"/>
                <a:ea typeface="Tahoma" panose="020B0604030504040204" pitchFamily="34" charset="0"/>
                <a:cs typeface="Tahoma" panose="020B0604030504040204" pitchFamily="34" charset="0"/>
              </a:rPr>
              <a:t>Variabel </a:t>
            </a:r>
            <a:r>
              <a:rPr lang="en-US" sz="1000" dirty="0" err="1">
                <a:latin typeface="Tahoma" panose="020B0604030504040204" pitchFamily="34" charset="0"/>
                <a:ea typeface="Tahoma" panose="020B0604030504040204" pitchFamily="34" charset="0"/>
                <a:cs typeface="Tahoma" panose="020B0604030504040204" pitchFamily="34" charset="0"/>
              </a:rPr>
              <a:t>kebijakan</a:t>
            </a:r>
            <a:r>
              <a:rPr lang="en-US" sz="1000" dirty="0">
                <a:latin typeface="Tahoma" panose="020B0604030504040204" pitchFamily="34" charset="0"/>
                <a:ea typeface="Tahoma" panose="020B0604030504040204" pitchFamily="34" charset="0"/>
                <a:cs typeface="Tahoma" panose="020B0604030504040204" pitchFamily="34" charset="0"/>
              </a:rPr>
              <a:t> </a:t>
            </a:r>
            <a:r>
              <a:rPr lang="en-US" sz="1000" dirty="0" err="1">
                <a:latin typeface="Tahoma" panose="020B0604030504040204" pitchFamily="34" charset="0"/>
                <a:ea typeface="Tahoma" panose="020B0604030504040204" pitchFamily="34" charset="0"/>
                <a:cs typeface="Tahoma" panose="020B0604030504040204" pitchFamily="34" charset="0"/>
              </a:rPr>
              <a:t>pembatasan</a:t>
            </a:r>
            <a:r>
              <a:rPr lang="en-US" sz="1000" dirty="0">
                <a:latin typeface="Tahoma" panose="020B0604030504040204" pitchFamily="34" charset="0"/>
                <a:ea typeface="Tahoma" panose="020B0604030504040204" pitchFamily="34" charset="0"/>
                <a:cs typeface="Tahoma" panose="020B0604030504040204" pitchFamily="34" charset="0"/>
              </a:rPr>
              <a:t> </a:t>
            </a:r>
            <a:r>
              <a:rPr lang="id-ID" sz="1000" i="1" dirty="0">
                <a:latin typeface="Tahoma" panose="020B0604030504040204" pitchFamily="34" charset="0"/>
                <a:ea typeface="Tahoma" panose="020B0604030504040204" pitchFamily="34" charset="0"/>
                <a:cs typeface="Tahoma" panose="020B0604030504040204" pitchFamily="34" charset="0"/>
              </a:rPr>
              <a:t>Covid-19</a:t>
            </a:r>
            <a:r>
              <a:rPr lang="en-US" sz="1000" dirty="0">
                <a:latin typeface="Tahoma" panose="020B0604030504040204" pitchFamily="34" charset="0"/>
                <a:ea typeface="Tahoma" panose="020B0604030504040204" pitchFamily="34" charset="0"/>
                <a:cs typeface="Tahoma" panose="020B0604030504040204" pitchFamily="34" charset="0"/>
              </a:rPr>
              <a:t> </a:t>
            </a:r>
            <a:r>
              <a:rPr lang="en-US" sz="1000" dirty="0" err="1">
                <a:latin typeface="Tahoma" panose="020B0604030504040204" pitchFamily="34" charset="0"/>
                <a:ea typeface="Tahoma" panose="020B0604030504040204" pitchFamily="34" charset="0"/>
                <a:cs typeface="Tahoma" panose="020B0604030504040204" pitchFamily="34" charset="0"/>
              </a:rPr>
              <a:t>dan</a:t>
            </a:r>
            <a:r>
              <a:rPr lang="id-ID" sz="1000" dirty="0">
                <a:latin typeface="Tahoma" panose="020B0604030504040204" pitchFamily="34" charset="0"/>
                <a:ea typeface="Tahoma" panose="020B0604030504040204" pitchFamily="34" charset="0"/>
                <a:cs typeface="Tahoma" panose="020B0604030504040204" pitchFamily="34" charset="0"/>
              </a:rPr>
              <a:t> variabel</a:t>
            </a:r>
            <a:r>
              <a:rPr lang="en-US" sz="1000" dirty="0">
                <a:latin typeface="Tahoma" panose="020B0604030504040204" pitchFamily="34" charset="0"/>
                <a:ea typeface="Tahoma" panose="020B0604030504040204" pitchFamily="34" charset="0"/>
                <a:cs typeface="Tahoma" panose="020B0604030504040204" pitchFamily="34" charset="0"/>
              </a:rPr>
              <a:t> </a:t>
            </a:r>
            <a:r>
              <a:rPr lang="en-US" sz="1000" dirty="0" err="1">
                <a:latin typeface="Tahoma" panose="020B0604030504040204" pitchFamily="34" charset="0"/>
                <a:ea typeface="Tahoma" panose="020B0604030504040204" pitchFamily="34" charset="0"/>
                <a:cs typeface="Tahoma" panose="020B0604030504040204" pitchFamily="34" charset="0"/>
              </a:rPr>
              <a:t>harga</a:t>
            </a:r>
            <a:r>
              <a:rPr lang="en-US" sz="1000" dirty="0">
                <a:latin typeface="Tahoma" panose="020B0604030504040204" pitchFamily="34" charset="0"/>
                <a:ea typeface="Tahoma" panose="020B0604030504040204" pitchFamily="34" charset="0"/>
                <a:cs typeface="Tahoma" panose="020B0604030504040204" pitchFamily="34" charset="0"/>
              </a:rPr>
              <a:t> </a:t>
            </a:r>
            <a:r>
              <a:rPr lang="en-US" sz="1000" dirty="0" err="1">
                <a:latin typeface="Tahoma" panose="020B0604030504040204" pitchFamily="34" charset="0"/>
                <a:ea typeface="Tahoma" panose="020B0604030504040204" pitchFamily="34" charset="0"/>
                <a:cs typeface="Tahoma" panose="020B0604030504040204" pitchFamily="34" charset="0"/>
              </a:rPr>
              <a:t>bahan</a:t>
            </a:r>
            <a:r>
              <a:rPr lang="en-US" sz="1000" dirty="0">
                <a:latin typeface="Tahoma" panose="020B0604030504040204" pitchFamily="34" charset="0"/>
                <a:ea typeface="Tahoma" panose="020B0604030504040204" pitchFamily="34" charset="0"/>
                <a:cs typeface="Tahoma" panose="020B0604030504040204" pitchFamily="34" charset="0"/>
              </a:rPr>
              <a:t> </a:t>
            </a:r>
            <a:r>
              <a:rPr lang="en-US" sz="1000" dirty="0" err="1">
                <a:latin typeface="Tahoma" panose="020B0604030504040204" pitchFamily="34" charset="0"/>
                <a:ea typeface="Tahoma" panose="020B0604030504040204" pitchFamily="34" charset="0"/>
                <a:cs typeface="Tahoma" panose="020B0604030504040204" pitchFamily="34" charset="0"/>
              </a:rPr>
              <a:t>baku</a:t>
            </a:r>
            <a:r>
              <a:rPr lang="en-US" sz="1000" dirty="0">
                <a:latin typeface="Tahoma" panose="020B0604030504040204" pitchFamily="34" charset="0"/>
                <a:ea typeface="Tahoma" panose="020B0604030504040204" pitchFamily="34" charset="0"/>
                <a:cs typeface="Tahoma" panose="020B0604030504040204" pitchFamily="34" charset="0"/>
              </a:rPr>
              <a:t> </a:t>
            </a:r>
            <a:r>
              <a:rPr lang="id-ID" sz="1000" dirty="0">
                <a:latin typeface="Tahoma" panose="020B0604030504040204" pitchFamily="34" charset="0"/>
                <a:ea typeface="Tahoma" panose="020B0604030504040204" pitchFamily="34" charset="0"/>
                <a:cs typeface="Tahoma" panose="020B0604030504040204" pitchFamily="34" charset="0"/>
              </a:rPr>
              <a:t>berpengaruh secara tidak langsung</a:t>
            </a:r>
            <a:r>
              <a:rPr lang="en-US" sz="1000" dirty="0">
                <a:latin typeface="Tahoma" panose="020B0604030504040204" pitchFamily="34" charset="0"/>
                <a:ea typeface="Tahoma" panose="020B0604030504040204" pitchFamily="34" charset="0"/>
                <a:cs typeface="Tahoma" panose="020B0604030504040204" pitchFamily="34" charset="0"/>
              </a:rPr>
              <a:t> </a:t>
            </a:r>
            <a:r>
              <a:rPr lang="en-US" sz="1000" dirty="0" err="1">
                <a:latin typeface="Tahoma" panose="020B0604030504040204" pitchFamily="34" charset="0"/>
                <a:ea typeface="Tahoma" panose="020B0604030504040204" pitchFamily="34" charset="0"/>
                <a:cs typeface="Tahoma" panose="020B0604030504040204" pitchFamily="34" charset="0"/>
              </a:rPr>
              <a:t>terhadap</a:t>
            </a:r>
            <a:r>
              <a:rPr lang="en-US" sz="1000" dirty="0">
                <a:latin typeface="Tahoma" panose="020B0604030504040204" pitchFamily="34" charset="0"/>
                <a:ea typeface="Tahoma" panose="020B0604030504040204" pitchFamily="34" charset="0"/>
                <a:cs typeface="Tahoma" panose="020B0604030504040204" pitchFamily="34" charset="0"/>
              </a:rPr>
              <a:t> </a:t>
            </a:r>
            <a:r>
              <a:rPr lang="en-US" sz="1000" dirty="0" err="1">
                <a:latin typeface="Tahoma" panose="020B0604030504040204" pitchFamily="34" charset="0"/>
                <a:ea typeface="Tahoma" panose="020B0604030504040204" pitchFamily="34" charset="0"/>
                <a:cs typeface="Tahoma" panose="020B0604030504040204" pitchFamily="34" charset="0"/>
              </a:rPr>
              <a:t>pendapatan</a:t>
            </a:r>
            <a:r>
              <a:rPr lang="id-ID" sz="1000" dirty="0">
                <a:latin typeface="Tahoma" panose="020B0604030504040204" pitchFamily="34" charset="0"/>
                <a:ea typeface="Tahoma" panose="020B0604030504040204" pitchFamily="34" charset="0"/>
                <a:cs typeface="Tahoma" panose="020B0604030504040204" pitchFamily="34" charset="0"/>
              </a:rPr>
              <a:t>  perajin tempe di Desa Wanasaba Kidul Kecamatan Talun Kabupaten Cirebon </a:t>
            </a:r>
            <a:r>
              <a:rPr lang="en-US" sz="1000" dirty="0" err="1">
                <a:latin typeface="Tahoma" panose="020B0604030504040204" pitchFamily="34" charset="0"/>
                <a:ea typeface="Tahoma" panose="020B0604030504040204" pitchFamily="34" charset="0"/>
                <a:cs typeface="Tahoma" panose="020B0604030504040204" pitchFamily="34" charset="0"/>
              </a:rPr>
              <a:t>melalui</a:t>
            </a:r>
            <a:r>
              <a:rPr lang="en-US" sz="1000" dirty="0">
                <a:latin typeface="Tahoma" panose="020B0604030504040204" pitchFamily="34" charset="0"/>
                <a:ea typeface="Tahoma" panose="020B0604030504040204" pitchFamily="34" charset="0"/>
                <a:cs typeface="Tahoma" panose="020B0604030504040204" pitchFamily="34" charset="0"/>
              </a:rPr>
              <a:t> </a:t>
            </a:r>
            <a:r>
              <a:rPr lang="id-ID" sz="1000" dirty="0">
                <a:latin typeface="Tahoma" panose="020B0604030504040204" pitchFamily="34" charset="0"/>
                <a:ea typeface="Tahoma" panose="020B0604030504040204" pitchFamily="34" charset="0"/>
                <a:cs typeface="Tahoma" panose="020B0604030504040204" pitchFamily="34" charset="0"/>
              </a:rPr>
              <a:t>variabel </a:t>
            </a:r>
            <a:r>
              <a:rPr lang="en-US" sz="1000" dirty="0" err="1">
                <a:latin typeface="Tahoma" panose="020B0604030504040204" pitchFamily="34" charset="0"/>
                <a:ea typeface="Tahoma" panose="020B0604030504040204" pitchFamily="34" charset="0"/>
                <a:cs typeface="Tahoma" panose="020B0604030504040204" pitchFamily="34" charset="0"/>
              </a:rPr>
              <a:t>tingkat</a:t>
            </a:r>
            <a:r>
              <a:rPr lang="en-US" sz="1000" dirty="0">
                <a:latin typeface="Tahoma" panose="020B0604030504040204" pitchFamily="34" charset="0"/>
                <a:ea typeface="Tahoma" panose="020B0604030504040204" pitchFamily="34" charset="0"/>
                <a:cs typeface="Tahoma" panose="020B0604030504040204" pitchFamily="34" charset="0"/>
              </a:rPr>
              <a:t> </a:t>
            </a:r>
            <a:r>
              <a:rPr lang="en-US" sz="1000" dirty="0" err="1">
                <a:latin typeface="Tahoma" panose="020B0604030504040204" pitchFamily="34" charset="0"/>
                <a:ea typeface="Tahoma" panose="020B0604030504040204" pitchFamily="34" charset="0"/>
                <a:cs typeface="Tahoma" panose="020B0604030504040204" pitchFamily="34" charset="0"/>
              </a:rPr>
              <a:t>kesulitan</a:t>
            </a:r>
            <a:r>
              <a:rPr lang="en-US" sz="1000" dirty="0">
                <a:latin typeface="Tahoma" panose="020B0604030504040204" pitchFamily="34" charset="0"/>
                <a:ea typeface="Tahoma" panose="020B0604030504040204" pitchFamily="34" charset="0"/>
                <a:cs typeface="Tahoma" panose="020B0604030504040204" pitchFamily="34" charset="0"/>
              </a:rPr>
              <a:t> </a:t>
            </a:r>
            <a:r>
              <a:rPr lang="en-US" sz="1000" dirty="0" err="1">
                <a:latin typeface="Tahoma" panose="020B0604030504040204" pitchFamily="34" charset="0"/>
                <a:ea typeface="Tahoma" panose="020B0604030504040204" pitchFamily="34" charset="0"/>
                <a:cs typeface="Tahoma" panose="020B0604030504040204" pitchFamily="34" charset="0"/>
              </a:rPr>
              <a:t>pemasaran</a:t>
            </a:r>
            <a:r>
              <a:rPr lang="id-ID" sz="1000" dirty="0">
                <a:latin typeface="Tahoma" panose="020B0604030504040204" pitchFamily="34" charset="0"/>
                <a:ea typeface="Tahoma" panose="020B0604030504040204" pitchFamily="34" charset="0"/>
                <a:cs typeface="Tahoma" panose="020B0604030504040204" pitchFamily="34" charset="0"/>
              </a:rPr>
              <a:t> dengan nilai koefesien regresi sebesar </a:t>
            </a:r>
            <a:r>
              <a:rPr lang="id-ID" sz="1000" dirty="0" smtClean="0">
                <a:latin typeface="Tahoma" panose="020B0604030504040204" pitchFamily="34" charset="0"/>
                <a:ea typeface="Tahoma" panose="020B0604030504040204" pitchFamily="34" charset="0"/>
                <a:cs typeface="Tahoma" panose="020B0604030504040204" pitchFamily="34" charset="0"/>
              </a:rPr>
              <a:t>0,</a:t>
            </a:r>
            <a:r>
              <a:rPr lang="en-US" sz="1000" dirty="0" smtClean="0">
                <a:latin typeface="Tahoma" panose="020B0604030504040204" pitchFamily="34" charset="0"/>
                <a:ea typeface="Tahoma" panose="020B0604030504040204" pitchFamily="34" charset="0"/>
                <a:cs typeface="Tahoma" panose="020B0604030504040204" pitchFamily="34" charset="0"/>
              </a:rPr>
              <a:t>299</a:t>
            </a:r>
            <a:r>
              <a:rPr lang="id-ID" sz="1000" dirty="0" smtClean="0">
                <a:latin typeface="Tahoma" panose="020B0604030504040204" pitchFamily="34" charset="0"/>
                <a:ea typeface="Tahoma" panose="020B0604030504040204" pitchFamily="34" charset="0"/>
                <a:cs typeface="Tahoma" panose="020B0604030504040204" pitchFamily="34" charset="0"/>
              </a:rPr>
              <a:t> </a:t>
            </a:r>
            <a:r>
              <a:rPr lang="id-ID" sz="1000" dirty="0">
                <a:latin typeface="Tahoma" panose="020B0604030504040204" pitchFamily="34" charset="0"/>
                <a:ea typeface="Tahoma" panose="020B0604030504040204" pitchFamily="34" charset="0"/>
                <a:cs typeface="Tahoma" panose="020B0604030504040204" pitchFamily="34" charset="0"/>
              </a:rPr>
              <a:t>dan </a:t>
            </a:r>
            <a:r>
              <a:rPr lang="id-ID" sz="1000" dirty="0" smtClean="0">
                <a:latin typeface="Tahoma" panose="020B0604030504040204" pitchFamily="34" charset="0"/>
                <a:ea typeface="Tahoma" panose="020B0604030504040204" pitchFamily="34" charset="0"/>
                <a:cs typeface="Tahoma" panose="020B0604030504040204" pitchFamily="34" charset="0"/>
              </a:rPr>
              <a:t>0,3</a:t>
            </a:r>
            <a:r>
              <a:rPr lang="en-US" sz="1000" dirty="0" smtClean="0">
                <a:latin typeface="Tahoma" panose="020B0604030504040204" pitchFamily="34" charset="0"/>
                <a:ea typeface="Tahoma" panose="020B0604030504040204" pitchFamily="34" charset="0"/>
                <a:cs typeface="Tahoma" panose="020B0604030504040204" pitchFamily="34" charset="0"/>
              </a:rPr>
              <a:t>54</a:t>
            </a:r>
            <a:r>
              <a:rPr lang="id-ID" sz="1000" dirty="0" smtClean="0"/>
              <a:t>.</a:t>
            </a:r>
            <a:endParaRPr lang="en-US" sz="1000" dirty="0">
              <a:solidFill>
                <a:sysClr val="windowText" lastClr="000000"/>
              </a:solidFill>
            </a:endParaRPr>
          </a:p>
        </p:txBody>
      </p:sp>
      <p:sp>
        <p:nvSpPr>
          <p:cNvPr id="8" name="TextBox 7"/>
          <p:cNvSpPr txBox="1"/>
          <p:nvPr/>
        </p:nvSpPr>
        <p:spPr>
          <a:xfrm>
            <a:off x="3858664" y="2635865"/>
            <a:ext cx="4745784" cy="861774"/>
          </a:xfrm>
          <a:prstGeom prst="rect">
            <a:avLst/>
          </a:prstGeom>
          <a:solidFill>
            <a:schemeClr val="accent2"/>
          </a:solidFill>
        </p:spPr>
        <p:txBody>
          <a:bodyPr wrap="square" rtlCol="0">
            <a:spAutoFit/>
          </a:bodyPr>
          <a:lstStyle/>
          <a:p>
            <a:pPr>
              <a:spcBef>
                <a:spcPts val="600"/>
              </a:spcBef>
            </a:pPr>
            <a:r>
              <a:rPr lang="id-ID" sz="1000" dirty="0"/>
              <a:t>Oleh karena pengaruh tidak langsung lebih besar dari pada pengaruh langsung, maka variabel pendapatan lebih banyak dipengaruhi oleh variabel interveningnya yaitu tingkat kesulitan pemasaran, sehingga disarankan perajin tempe lebih memfokuskan pada </a:t>
            </a:r>
            <a:r>
              <a:rPr lang="id-ID" sz="1000" dirty="0" smtClean="0"/>
              <a:t>strategi pemasaran</a:t>
            </a:r>
            <a:r>
              <a:rPr lang="en-US" sz="1000" dirty="0" smtClean="0"/>
              <a:t> </a:t>
            </a:r>
            <a:r>
              <a:rPr lang="en-US" sz="1000" dirty="0" err="1" smtClean="0"/>
              <a:t>seperti</a:t>
            </a:r>
            <a:r>
              <a:rPr lang="en-US" sz="1000" dirty="0" smtClean="0"/>
              <a:t> </a:t>
            </a:r>
            <a:r>
              <a:rPr lang="en-US" sz="1000" dirty="0" err="1" smtClean="0"/>
              <a:t>menaikan</a:t>
            </a:r>
            <a:r>
              <a:rPr lang="en-US" sz="1000" dirty="0" smtClean="0"/>
              <a:t> </a:t>
            </a:r>
            <a:r>
              <a:rPr lang="en-US" sz="1000" dirty="0" err="1" smtClean="0"/>
              <a:t>harga</a:t>
            </a:r>
            <a:r>
              <a:rPr lang="en-US" sz="1000" dirty="0" smtClean="0"/>
              <a:t> </a:t>
            </a:r>
            <a:r>
              <a:rPr lang="en-US" sz="1000" dirty="0" err="1" smtClean="0"/>
              <a:t>tempe</a:t>
            </a:r>
            <a:r>
              <a:rPr lang="en-US" sz="1000" dirty="0" smtClean="0"/>
              <a:t> </a:t>
            </a:r>
            <a:r>
              <a:rPr lang="en-US" sz="1000" dirty="0" err="1" smtClean="0"/>
              <a:t>ataupun</a:t>
            </a:r>
            <a:r>
              <a:rPr lang="en-US" sz="1000" dirty="0" smtClean="0"/>
              <a:t> </a:t>
            </a:r>
            <a:r>
              <a:rPr lang="en-US" sz="1000" dirty="0" err="1" smtClean="0"/>
              <a:t>mengurangi</a:t>
            </a:r>
            <a:r>
              <a:rPr lang="en-US" sz="1000" dirty="0" smtClean="0"/>
              <a:t> </a:t>
            </a:r>
            <a:r>
              <a:rPr lang="en-US" sz="1000" dirty="0" err="1" smtClean="0"/>
              <a:t>ukurannya</a:t>
            </a:r>
            <a:r>
              <a:rPr lang="id-ID" sz="1000" dirty="0" smtClean="0"/>
              <a:t> agar </a:t>
            </a:r>
            <a:r>
              <a:rPr lang="id-ID" sz="1000" dirty="0"/>
              <a:t>pendapatan tetap </a:t>
            </a:r>
            <a:r>
              <a:rPr lang="id-ID" sz="1000" dirty="0" smtClean="0"/>
              <a:t>stabil</a:t>
            </a:r>
            <a:r>
              <a:rPr lang="en-US" sz="1000" dirty="0" smtClean="0"/>
              <a:t> </a:t>
            </a:r>
            <a:r>
              <a:rPr lang="id-ID" sz="1000" dirty="0" smtClean="0"/>
              <a:t>di</a:t>
            </a:r>
            <a:r>
              <a:rPr lang="en-US" sz="1000" dirty="0" smtClean="0"/>
              <a:t> </a:t>
            </a:r>
            <a:r>
              <a:rPr lang="id-ID" sz="1000" dirty="0" smtClean="0"/>
              <a:t>masa </a:t>
            </a:r>
            <a:r>
              <a:rPr lang="id-ID" sz="1000" dirty="0"/>
              <a:t>pandemi covid-19. </a:t>
            </a:r>
            <a:endParaRPr lang="en-US" sz="1000" dirty="0"/>
          </a:p>
        </p:txBody>
      </p:sp>
    </p:spTree>
    <p:extLst>
      <p:ext uri="{BB962C8B-B14F-4D97-AF65-F5344CB8AC3E}">
        <p14:creationId xmlns:p14="http://schemas.microsoft.com/office/powerpoint/2010/main" val="37074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60032" y="2067694"/>
            <a:ext cx="3168352" cy="1008112"/>
          </a:xfrm>
        </p:spPr>
        <p:txBody>
          <a:bodyPr/>
          <a:lstStyle/>
          <a:p>
            <a:r>
              <a:rPr lang="id-ID" altLang="ko-KR" dirty="0" smtClean="0"/>
              <a:t>Terimakasih</a:t>
            </a:r>
            <a:endParaRPr lang="en-US" altLang="ko-KR" dirty="0"/>
          </a:p>
        </p:txBody>
      </p:sp>
    </p:spTree>
    <p:extLst>
      <p:ext uri="{BB962C8B-B14F-4D97-AF65-F5344CB8AC3E}">
        <p14:creationId xmlns:p14="http://schemas.microsoft.com/office/powerpoint/2010/main" val="3101234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그룹 297">
            <a:extLst>
              <a:ext uri="{FF2B5EF4-FFF2-40B4-BE49-F238E27FC236}">
                <a16:creationId xmlns="" xmlns:a16="http://schemas.microsoft.com/office/drawing/2014/main" id="{1830FBB1-D3FC-4B3D-A3F8-E6F545235936}"/>
              </a:ext>
            </a:extLst>
          </p:cNvPr>
          <p:cNvGrpSpPr/>
          <p:nvPr/>
        </p:nvGrpSpPr>
        <p:grpSpPr>
          <a:xfrm>
            <a:off x="1475656" y="1275606"/>
            <a:ext cx="7340257" cy="3448983"/>
            <a:chOff x="635000" y="1382713"/>
            <a:chExt cx="7869238" cy="4572000"/>
          </a:xfrm>
          <a:solidFill>
            <a:schemeClr val="accent2"/>
          </a:solidFill>
        </p:grpSpPr>
        <p:sp>
          <p:nvSpPr>
            <p:cNvPr id="34" name="Freeform 8">
              <a:extLst>
                <a:ext uri="{FF2B5EF4-FFF2-40B4-BE49-F238E27FC236}">
                  <a16:creationId xmlns="" xmlns:a16="http://schemas.microsoft.com/office/drawing/2014/main" id="{6229F796-7BF4-4662-B850-76B1D2E8F432}"/>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solidFill>
                <a:srgbClr val="FFC000"/>
              </a:solidFill>
              <a:round/>
              <a:headEnd/>
              <a:tailEnd/>
            </a:ln>
          </p:spPr>
          <p:txBody>
            <a:bodyPr vert="horz" wrap="square" lIns="91440" tIns="45720" rIns="91440" bIns="45720" numCol="1" anchor="t" anchorCtr="0" compatLnSpc="1">
              <a:prstTxWarp prst="textNoShape">
                <a:avLst/>
              </a:prstTxWarp>
            </a:bodyPr>
            <a:lstStyle/>
            <a:p>
              <a:endParaRPr lang="ko-KR" altLang="en-US">
                <a:solidFill>
                  <a:srgbClr val="FFC000"/>
                </a:solidFill>
              </a:endParaRPr>
            </a:p>
          </p:txBody>
        </p:sp>
        <p:sp>
          <p:nvSpPr>
            <p:cNvPr id="35" name="Freeform 9">
              <a:extLst>
                <a:ext uri="{FF2B5EF4-FFF2-40B4-BE49-F238E27FC236}">
                  <a16:creationId xmlns="" xmlns:a16="http://schemas.microsoft.com/office/drawing/2014/main" id="{74DE2B12-18D1-4041-A398-0CBBE0BC1957}"/>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solidFill>
                <a:srgbClr val="FFC000"/>
              </a:solidFill>
              <a:round/>
              <a:headEnd/>
              <a:tailEnd/>
            </a:ln>
          </p:spPr>
          <p:txBody>
            <a:bodyPr vert="horz" wrap="square" lIns="91440" tIns="45720" rIns="91440" bIns="45720" numCol="1" anchor="t" anchorCtr="0" compatLnSpc="1">
              <a:prstTxWarp prst="textNoShape">
                <a:avLst/>
              </a:prstTxWarp>
            </a:bodyPr>
            <a:lstStyle/>
            <a:p>
              <a:endParaRPr lang="ko-KR" altLang="en-US">
                <a:solidFill>
                  <a:srgbClr val="FFC000"/>
                </a:solidFill>
              </a:endParaRPr>
            </a:p>
          </p:txBody>
        </p:sp>
        <p:sp>
          <p:nvSpPr>
            <p:cNvPr id="36" name="Freeform 10">
              <a:extLst>
                <a:ext uri="{FF2B5EF4-FFF2-40B4-BE49-F238E27FC236}">
                  <a16:creationId xmlns="" xmlns:a16="http://schemas.microsoft.com/office/drawing/2014/main" id="{D1894FA7-17F0-4BA6-8FFA-24F2E5F02B09}"/>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solidFill>
                <a:srgbClr val="FFC000"/>
              </a:solidFill>
              <a:round/>
              <a:headEnd/>
              <a:tailEnd/>
            </a:ln>
          </p:spPr>
          <p:txBody>
            <a:bodyPr vert="horz" wrap="square" lIns="91440" tIns="45720" rIns="91440" bIns="45720" numCol="1" anchor="t" anchorCtr="0" compatLnSpc="1">
              <a:prstTxWarp prst="textNoShape">
                <a:avLst/>
              </a:prstTxWarp>
            </a:bodyPr>
            <a:lstStyle/>
            <a:p>
              <a:endParaRPr lang="ko-KR" altLang="en-US">
                <a:solidFill>
                  <a:srgbClr val="FFC000"/>
                </a:solidFill>
              </a:endParaRPr>
            </a:p>
          </p:txBody>
        </p:sp>
        <p:sp>
          <p:nvSpPr>
            <p:cNvPr id="37" name="Freeform 11">
              <a:extLst>
                <a:ext uri="{FF2B5EF4-FFF2-40B4-BE49-F238E27FC236}">
                  <a16:creationId xmlns="" xmlns:a16="http://schemas.microsoft.com/office/drawing/2014/main" id="{B552C9BC-112C-4935-91C4-D8A01A76C482}"/>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solidFill>
                <a:srgbClr val="FFC000"/>
              </a:solidFill>
              <a:round/>
              <a:headEnd/>
              <a:tailEnd/>
            </a:ln>
          </p:spPr>
          <p:txBody>
            <a:bodyPr vert="horz" wrap="square" lIns="91440" tIns="45720" rIns="91440" bIns="45720" numCol="1" anchor="t" anchorCtr="0" compatLnSpc="1">
              <a:prstTxWarp prst="textNoShape">
                <a:avLst/>
              </a:prstTxWarp>
            </a:bodyPr>
            <a:lstStyle/>
            <a:p>
              <a:endParaRPr lang="ko-KR" altLang="en-US">
                <a:solidFill>
                  <a:srgbClr val="FFC000"/>
                </a:solidFill>
              </a:endParaRPr>
            </a:p>
          </p:txBody>
        </p:sp>
      </p:grpSp>
      <p:sp>
        <p:nvSpPr>
          <p:cNvPr id="2" name="Text Placeholder 1"/>
          <p:cNvSpPr>
            <a:spLocks noGrp="1"/>
          </p:cNvSpPr>
          <p:nvPr>
            <p:ph type="body" sz="quarter" idx="10"/>
          </p:nvPr>
        </p:nvSpPr>
        <p:spPr>
          <a:xfrm>
            <a:off x="3144416" y="135231"/>
            <a:ext cx="2987824" cy="576064"/>
          </a:xfrm>
          <a:noFill/>
        </p:spPr>
        <p:style>
          <a:lnRef idx="2">
            <a:schemeClr val="accent2"/>
          </a:lnRef>
          <a:fillRef idx="1">
            <a:schemeClr val="lt1"/>
          </a:fillRef>
          <a:effectRef idx="0">
            <a:schemeClr val="accent2"/>
          </a:effectRef>
          <a:fontRef idx="minor">
            <a:schemeClr val="dk1"/>
          </a:fontRef>
        </p:style>
        <p:txBody>
          <a:bodyPr/>
          <a:lstStyle/>
          <a:p>
            <a:r>
              <a:rPr lang="id-ID" altLang="ko-KR" dirty="0" smtClean="0"/>
              <a:t>COVID-19</a:t>
            </a:r>
            <a:endParaRPr lang="ko-KR" altLang="en-US" dirty="0"/>
          </a:p>
        </p:txBody>
      </p:sp>
      <p:sp>
        <p:nvSpPr>
          <p:cNvPr id="18" name="TextBox 17"/>
          <p:cNvSpPr txBox="1"/>
          <p:nvPr/>
        </p:nvSpPr>
        <p:spPr>
          <a:xfrm>
            <a:off x="2248694" y="2622157"/>
            <a:ext cx="895722" cy="707886"/>
          </a:xfrm>
          <a:prstGeom prst="rect">
            <a:avLst/>
          </a:prstGeom>
          <a:noFill/>
        </p:spPr>
        <p:txBody>
          <a:bodyPr wrap="square" rtlCol="0">
            <a:spAutoFit/>
          </a:bodyPr>
          <a:lstStyle/>
          <a:p>
            <a:pPr algn="ctr"/>
            <a:r>
              <a:rPr lang="en-US" altLang="ko-KR" sz="4000" b="1" dirty="0">
                <a:solidFill>
                  <a:schemeClr val="accent4"/>
                </a:solidFill>
                <a:cs typeface="Arial" pitchFamily="34" charset="0"/>
              </a:rPr>
              <a:t>02</a:t>
            </a:r>
            <a:endParaRPr lang="ko-KR" altLang="en-US" sz="4000" b="1" dirty="0">
              <a:solidFill>
                <a:schemeClr val="accent4"/>
              </a:solidFill>
              <a:cs typeface="Arial" pitchFamily="34" charset="0"/>
            </a:endParaRPr>
          </a:p>
        </p:txBody>
      </p:sp>
      <p:pic>
        <p:nvPicPr>
          <p:cNvPr id="50" name="Picture 49"/>
          <p:cNvPicPr>
            <a:picLocks noChangeAspect="1"/>
          </p:cNvPicPr>
          <p:nvPr/>
        </p:nvPicPr>
        <p:blipFill rotWithShape="1">
          <a:blip r:embed="rId2"/>
          <a:srcRect l="55194"/>
          <a:stretch/>
        </p:blipFill>
        <p:spPr>
          <a:xfrm>
            <a:off x="2799480" y="1113301"/>
            <a:ext cx="3686038" cy="3518374"/>
          </a:xfrm>
          <a:prstGeom prst="roundRect">
            <a:avLst>
              <a:gd name="adj" fmla="val 8594"/>
            </a:avLst>
          </a:prstGeom>
          <a:solidFill>
            <a:srgbClr val="FFFFFF">
              <a:shade val="85000"/>
            </a:srgbClr>
          </a:solidFill>
          <a:ln>
            <a:noFill/>
          </a:ln>
          <a:effectLst/>
        </p:spPr>
      </p:pic>
      <p:pic>
        <p:nvPicPr>
          <p:cNvPr id="51" name="Picture 50"/>
          <p:cNvPicPr>
            <a:picLocks noChangeAspect="1"/>
          </p:cNvPicPr>
          <p:nvPr/>
        </p:nvPicPr>
        <p:blipFill>
          <a:blip r:embed="rId3"/>
          <a:stretch>
            <a:fillRect/>
          </a:stretch>
        </p:blipFill>
        <p:spPr>
          <a:xfrm>
            <a:off x="6609268" y="2053646"/>
            <a:ext cx="2473883" cy="18449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a:blip r:embed="rId4"/>
          <a:stretch>
            <a:fillRect/>
          </a:stretch>
        </p:blipFill>
        <p:spPr>
          <a:xfrm>
            <a:off x="288802" y="2129281"/>
            <a:ext cx="2373708" cy="17607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461105" y="1563087"/>
            <a:ext cx="2029101" cy="4123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Nasional</a:t>
            </a:r>
            <a:endParaRPr lang="en-US" dirty="0">
              <a:solidFill>
                <a:schemeClr val="tx1"/>
              </a:solidFill>
            </a:endParaRPr>
          </a:p>
        </p:txBody>
      </p:sp>
      <p:sp>
        <p:nvSpPr>
          <p:cNvPr id="14" name="Rectangle 13"/>
          <p:cNvSpPr/>
          <p:nvPr/>
        </p:nvSpPr>
        <p:spPr>
          <a:xfrm>
            <a:off x="6773359" y="1497188"/>
            <a:ext cx="2029101" cy="4123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1"/>
                </a:solidFill>
              </a:rPr>
              <a:t>Internasional</a:t>
            </a:r>
            <a:endParaRPr lang="en-US" dirty="0">
              <a:solidFill>
                <a:schemeClr val="tx1"/>
              </a:solidFill>
            </a:endParaRPr>
          </a:p>
        </p:txBody>
      </p:sp>
    </p:spTree>
    <p:extLst>
      <p:ext uri="{BB962C8B-B14F-4D97-AF65-F5344CB8AC3E}">
        <p14:creationId xmlns:p14="http://schemas.microsoft.com/office/powerpoint/2010/main" val="24691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additive="base">
                                        <p:cTn id="17" dur="500" fill="hold"/>
                                        <p:tgtEl>
                                          <p:spTgt spid="51"/>
                                        </p:tgtEl>
                                        <p:attrNameLst>
                                          <p:attrName>ppt_x</p:attrName>
                                        </p:attrNameLst>
                                      </p:cBhvr>
                                      <p:tavLst>
                                        <p:tav tm="0">
                                          <p:val>
                                            <p:strVal val="#ppt_x"/>
                                          </p:val>
                                        </p:tav>
                                        <p:tav tm="100000">
                                          <p:val>
                                            <p:strVal val="#ppt_x"/>
                                          </p:val>
                                        </p:tav>
                                      </p:tavLst>
                                    </p:anim>
                                    <p:anim calcmode="lin" valueType="num">
                                      <p:cBhvr additive="base">
                                        <p:cTn id="1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06386" y="144224"/>
            <a:ext cx="6084168" cy="576064"/>
          </a:xfrm>
          <a:noFill/>
        </p:spPr>
        <p:style>
          <a:lnRef idx="2">
            <a:schemeClr val="accent2"/>
          </a:lnRef>
          <a:fillRef idx="1">
            <a:schemeClr val="lt1"/>
          </a:fillRef>
          <a:effectRef idx="0">
            <a:schemeClr val="accent2"/>
          </a:effectRef>
          <a:fontRef idx="minor">
            <a:schemeClr val="dk1"/>
          </a:fontRef>
        </p:style>
        <p:txBody>
          <a:bodyPr/>
          <a:lstStyle/>
          <a:p>
            <a:r>
              <a:rPr lang="id-ID" dirty="0" smtClean="0"/>
              <a:t>DESA WANASABA KIDUL</a:t>
            </a:r>
            <a:endParaRPr lang="en-US" dirty="0"/>
          </a:p>
        </p:txBody>
      </p:sp>
      <p:pic>
        <p:nvPicPr>
          <p:cNvPr id="5" name="Picture 4"/>
          <p:cNvPicPr>
            <a:picLocks noChangeAspect="1"/>
          </p:cNvPicPr>
          <p:nvPr/>
        </p:nvPicPr>
        <p:blipFill>
          <a:blip r:embed="rId2"/>
          <a:stretch>
            <a:fillRect/>
          </a:stretch>
        </p:blipFill>
        <p:spPr>
          <a:xfrm>
            <a:off x="355818" y="1090816"/>
            <a:ext cx="4145815"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stretch>
            <a:fillRect/>
          </a:stretch>
        </p:blipFill>
        <p:spPr>
          <a:xfrm>
            <a:off x="4415873" y="3687309"/>
            <a:ext cx="2027114" cy="13514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4"/>
          <a:stretch>
            <a:fillRect/>
          </a:stretch>
        </p:blipFill>
        <p:spPr>
          <a:xfrm>
            <a:off x="7028230" y="3771530"/>
            <a:ext cx="2115770" cy="1261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5940152" y="3316781"/>
            <a:ext cx="1827282" cy="1138015"/>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342915923"/>
              </p:ext>
            </p:extLst>
          </p:nvPr>
        </p:nvGraphicFramePr>
        <p:xfrm>
          <a:off x="4699287" y="915566"/>
          <a:ext cx="4299078" cy="2362200"/>
        </p:xfrm>
        <a:graphic>
          <a:graphicData uri="http://schemas.openxmlformats.org/drawingml/2006/table">
            <a:tbl>
              <a:tblPr firstRow="1" firstCol="1" bandRow="1">
                <a:tableStyleId>{B301B821-A1FF-4177-AEE7-76D212191A09}</a:tableStyleId>
              </a:tblPr>
              <a:tblGrid>
                <a:gridCol w="776118"/>
                <a:gridCol w="1528047"/>
                <a:gridCol w="1228755"/>
                <a:gridCol w="766158"/>
              </a:tblGrid>
              <a:tr h="0">
                <a:tc>
                  <a:txBody>
                    <a:bodyPr/>
                    <a:lstStyle/>
                    <a:p>
                      <a:pPr algn="ctr">
                        <a:lnSpc>
                          <a:spcPct val="200000"/>
                        </a:lnSpc>
                        <a:spcBef>
                          <a:spcPts val="1200"/>
                        </a:spcBef>
                        <a:spcAft>
                          <a:spcPts val="0"/>
                        </a:spcAft>
                      </a:pPr>
                      <a:r>
                        <a:rPr lang="id-ID" sz="1000" dirty="0">
                          <a:effectLst/>
                        </a:rPr>
                        <a:t>Sampel</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Bef>
                          <a:spcPts val="1200"/>
                        </a:spcBef>
                        <a:spcAft>
                          <a:spcPts val="0"/>
                        </a:spcAft>
                      </a:pPr>
                      <a:r>
                        <a:rPr lang="id-ID" sz="1000">
                          <a:effectLst/>
                        </a:rPr>
                        <a:t>Kisaran pendapatan sebelum pandemi Covid-19 (Rupiah/Produksi)</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Bef>
                          <a:spcPts val="1200"/>
                        </a:spcBef>
                        <a:spcAft>
                          <a:spcPts val="0"/>
                        </a:spcAft>
                      </a:pPr>
                      <a:r>
                        <a:rPr lang="id-ID" sz="1000">
                          <a:effectLst/>
                        </a:rPr>
                        <a:t>Kisaran Pendapatan saat pandemi Covid-19 (Rupiah/Produksi)</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Bef>
                          <a:spcPts val="1200"/>
                        </a:spcBef>
                        <a:spcAft>
                          <a:spcPts val="0"/>
                        </a:spcAft>
                      </a:pPr>
                      <a:r>
                        <a:rPr lang="en-US" sz="1000" dirty="0" err="1">
                          <a:effectLst/>
                        </a:rPr>
                        <a:t>Perrsentase</a:t>
                      </a:r>
                      <a:r>
                        <a:rPr lang="en-US" sz="1000" dirty="0">
                          <a:effectLst/>
                        </a:rPr>
                        <a:t> </a:t>
                      </a:r>
                      <a:r>
                        <a:rPr lang="en-US" sz="1000" dirty="0" err="1" smtClean="0">
                          <a:effectLst/>
                        </a:rPr>
                        <a:t>penurunan</a:t>
                      </a:r>
                      <a:r>
                        <a:rPr lang="en-US" sz="1000" dirty="0" smtClean="0">
                          <a:effectLst/>
                        </a:rPr>
                        <a:t> </a:t>
                      </a:r>
                      <a:r>
                        <a:rPr lang="en-US" sz="1000" dirty="0">
                          <a:effectLst/>
                        </a:rPr>
                        <a: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lvl="0" indent="0" algn="l">
                        <a:lnSpc>
                          <a:spcPct val="150000"/>
                        </a:lnSpc>
                        <a:spcBef>
                          <a:spcPts val="1200"/>
                        </a:spcBef>
                        <a:spcAft>
                          <a:spcPts val="0"/>
                        </a:spcAft>
                        <a:buFont typeface="+mj-lt"/>
                        <a:buNone/>
                      </a:pPr>
                      <a:r>
                        <a:rPr lang="id-ID" sz="1000" dirty="0">
                          <a:effectLst/>
                        </a:rPr>
                        <a:t>Sumanah</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0"/>
                        </a:spcAft>
                      </a:pPr>
                      <a:r>
                        <a:rPr lang="id-ID" sz="1000" dirty="0">
                          <a:effectLst/>
                        </a:rPr>
                        <a:t>189.000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0"/>
                        </a:spcAft>
                      </a:pPr>
                      <a:r>
                        <a:rPr lang="id-ID" sz="1000">
                          <a:effectLst/>
                        </a:rPr>
                        <a:t>170.000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0"/>
                        </a:spcAft>
                      </a:pPr>
                      <a:r>
                        <a:rPr lang="en-US" sz="1000">
                          <a:effectLst/>
                        </a:rPr>
                        <a:t>10,05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lvl="0" indent="0" algn="l">
                        <a:lnSpc>
                          <a:spcPct val="150000"/>
                        </a:lnSpc>
                        <a:spcBef>
                          <a:spcPts val="1200"/>
                        </a:spcBef>
                        <a:spcAft>
                          <a:spcPts val="0"/>
                        </a:spcAft>
                        <a:buFont typeface="+mj-lt"/>
                        <a:buNone/>
                      </a:pPr>
                      <a:r>
                        <a:rPr lang="id-ID" sz="1000" dirty="0">
                          <a:effectLst/>
                        </a:rPr>
                        <a:t>Amad</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0"/>
                        </a:spcAft>
                      </a:pPr>
                      <a:r>
                        <a:rPr lang="id-ID" sz="1000">
                          <a:effectLst/>
                        </a:rPr>
                        <a:t>144.000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0"/>
                        </a:spcAft>
                      </a:pPr>
                      <a:r>
                        <a:rPr lang="id-ID" sz="1000">
                          <a:effectLst/>
                        </a:rPr>
                        <a:t>132.000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0"/>
                        </a:spcAft>
                      </a:pPr>
                      <a:r>
                        <a:rPr lang="en-US" sz="1000">
                          <a:effectLst/>
                        </a:rPr>
                        <a:t>8,33</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lvl="0" indent="0" algn="l">
                        <a:lnSpc>
                          <a:spcPct val="150000"/>
                        </a:lnSpc>
                        <a:spcBef>
                          <a:spcPts val="1200"/>
                        </a:spcBef>
                        <a:spcAft>
                          <a:spcPts val="0"/>
                        </a:spcAft>
                        <a:buFont typeface="+mj-lt"/>
                        <a:buNone/>
                      </a:pPr>
                      <a:r>
                        <a:rPr lang="en-US" sz="1000" dirty="0">
                          <a:effectLst/>
                        </a:rPr>
                        <a:t>L</a:t>
                      </a:r>
                      <a:r>
                        <a:rPr lang="id-ID" sz="1000" dirty="0">
                          <a:effectLst/>
                        </a:rPr>
                        <a:t>ani</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0"/>
                        </a:spcAft>
                      </a:pPr>
                      <a:r>
                        <a:rPr lang="id-ID" sz="1000">
                          <a:effectLst/>
                        </a:rPr>
                        <a:t>168.000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0"/>
                        </a:spcAft>
                      </a:pPr>
                      <a:r>
                        <a:rPr lang="id-ID" sz="1000">
                          <a:effectLst/>
                        </a:rPr>
                        <a:t>150.000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0"/>
                        </a:spcAft>
                      </a:pPr>
                      <a:r>
                        <a:rPr lang="en-US" sz="1000">
                          <a:effectLst/>
                        </a:rPr>
                        <a:t>10,71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lvl="0" indent="0" algn="l">
                        <a:lnSpc>
                          <a:spcPct val="150000"/>
                        </a:lnSpc>
                        <a:spcBef>
                          <a:spcPts val="1200"/>
                        </a:spcBef>
                        <a:spcAft>
                          <a:spcPts val="0"/>
                        </a:spcAft>
                        <a:buFont typeface="+mj-lt"/>
                        <a:buNone/>
                      </a:pPr>
                      <a:r>
                        <a:rPr lang="id-ID" sz="1000" dirty="0">
                          <a:effectLst/>
                        </a:rPr>
                        <a:t>Bakin</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0"/>
                        </a:spcAft>
                      </a:pPr>
                      <a:r>
                        <a:rPr lang="id-ID" sz="1000">
                          <a:effectLst/>
                        </a:rPr>
                        <a:t>124.000 </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0"/>
                        </a:spcAft>
                      </a:pPr>
                      <a:r>
                        <a:rPr lang="id-ID" sz="1000">
                          <a:effectLst/>
                        </a:rPr>
                        <a:t>108.000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0"/>
                        </a:spcAft>
                      </a:pPr>
                      <a:r>
                        <a:rPr lang="en-US" sz="1000">
                          <a:effectLst/>
                        </a:rPr>
                        <a:t>12,90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lvl="0" indent="0" algn="l">
                        <a:lnSpc>
                          <a:spcPct val="150000"/>
                        </a:lnSpc>
                        <a:spcBef>
                          <a:spcPts val="1200"/>
                        </a:spcBef>
                        <a:spcAft>
                          <a:spcPts val="0"/>
                        </a:spcAft>
                        <a:buFont typeface="+mj-lt"/>
                        <a:buNone/>
                      </a:pPr>
                      <a:r>
                        <a:rPr lang="id-ID" sz="1000" dirty="0">
                          <a:effectLst/>
                        </a:rPr>
                        <a:t>Aktori</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0"/>
                        </a:spcAft>
                      </a:pPr>
                      <a:r>
                        <a:rPr lang="id-ID" sz="1000">
                          <a:effectLst/>
                        </a:rPr>
                        <a:t>152.000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0"/>
                        </a:spcAft>
                      </a:pPr>
                      <a:r>
                        <a:rPr lang="id-ID" sz="1000">
                          <a:effectLst/>
                        </a:rPr>
                        <a:t>138.000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1200"/>
                        </a:spcBef>
                        <a:spcAft>
                          <a:spcPts val="0"/>
                        </a:spcAft>
                      </a:pPr>
                      <a:r>
                        <a:rPr lang="en-US" sz="1000" dirty="0">
                          <a:effectLst/>
                        </a:rPr>
                        <a:t>9,21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2125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Know The 7 Types Of Tempe in Indonesia | Tempe Bumbun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0147" r="11521"/>
          <a:stretch/>
        </p:blipFill>
        <p:spPr bwMode="auto">
          <a:xfrm>
            <a:off x="-7143" y="1250833"/>
            <a:ext cx="9151143" cy="389266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a:xfrm>
            <a:off x="395536" y="115949"/>
            <a:ext cx="8579193" cy="1072508"/>
          </a:xfrm>
          <a:noFill/>
        </p:spPr>
        <p:style>
          <a:lnRef idx="2">
            <a:schemeClr val="accent2"/>
          </a:lnRef>
          <a:fillRef idx="1">
            <a:schemeClr val="lt1"/>
          </a:fillRef>
          <a:effectRef idx="0">
            <a:schemeClr val="accent2"/>
          </a:effectRef>
          <a:fontRef idx="minor">
            <a:schemeClr val="dk1"/>
          </a:fontRef>
        </p:style>
        <p:txBody>
          <a:bodyPr/>
          <a:lstStyle/>
          <a:p>
            <a:r>
              <a:rPr lang="en-US" altLang="ko-KR" sz="3400" dirty="0" smtClean="0">
                <a:solidFill>
                  <a:srgbClr val="FFC000"/>
                </a:solidFill>
              </a:rPr>
              <a:t>IDENTIFIKASI</a:t>
            </a:r>
            <a:r>
              <a:rPr lang="id-ID" altLang="ko-KR" sz="3400" dirty="0" smtClean="0">
                <a:solidFill>
                  <a:srgbClr val="FFC000"/>
                </a:solidFill>
              </a:rPr>
              <a:t> MASALAH, TUJUAN DAN MANFAAT PENELITIAN</a:t>
            </a:r>
            <a:endParaRPr lang="en-US" sz="3400" dirty="0">
              <a:solidFill>
                <a:srgbClr val="FFC000"/>
              </a:solidFill>
            </a:endParaRPr>
          </a:p>
        </p:txBody>
      </p:sp>
      <p:grpSp>
        <p:nvGrpSpPr>
          <p:cNvPr id="5" name="Group 4"/>
          <p:cNvGrpSpPr/>
          <p:nvPr/>
        </p:nvGrpSpPr>
        <p:grpSpPr>
          <a:xfrm>
            <a:off x="2771800" y="3237517"/>
            <a:ext cx="3391021" cy="1350457"/>
            <a:chOff x="6455527" y="1834707"/>
            <a:chExt cx="2592288" cy="1350457"/>
          </a:xfrm>
        </p:grpSpPr>
        <p:sp>
          <p:nvSpPr>
            <p:cNvPr id="6" name="TextBox 5"/>
            <p:cNvSpPr txBox="1"/>
            <p:nvPr/>
          </p:nvSpPr>
          <p:spPr>
            <a:xfrm>
              <a:off x="6455527" y="2169501"/>
              <a:ext cx="2592288" cy="1015663"/>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228600" indent="-228600">
                <a:buAutoNum type="arabicPeriod"/>
              </a:pPr>
              <a:r>
                <a:rPr lang="id-ID" altLang="ko-KR" sz="1000" dirty="0" smtClean="0">
                  <a:solidFill>
                    <a:schemeClr val="tx1">
                      <a:lumMod val="75000"/>
                      <a:lumOff val="25000"/>
                    </a:schemeClr>
                  </a:solidFill>
                  <a:cs typeface="Arial" pitchFamily="34" charset="0"/>
                </a:rPr>
                <a:t>Masukan dan saran bagi pengusaha tempe</a:t>
              </a:r>
            </a:p>
            <a:p>
              <a:pPr marL="228600" indent="-228600">
                <a:buAutoNum type="arabicPeriod"/>
              </a:pPr>
              <a:r>
                <a:rPr lang="id-ID" altLang="ko-KR" sz="1000" dirty="0" smtClean="0">
                  <a:solidFill>
                    <a:schemeClr val="tx1">
                      <a:lumMod val="75000"/>
                      <a:lumOff val="25000"/>
                    </a:schemeClr>
                  </a:solidFill>
                  <a:cs typeface="Arial" pitchFamily="34" charset="0"/>
                </a:rPr>
                <a:t>Melatih analisa penulis dan mencoba menjadi problem solver permasalahan dilapangan</a:t>
              </a:r>
            </a:p>
            <a:p>
              <a:pPr marL="228600" indent="-228600">
                <a:buAutoNum type="arabicPeriod"/>
              </a:pPr>
              <a:r>
                <a:rPr lang="id-ID" altLang="ko-KR" sz="1000" dirty="0" smtClean="0">
                  <a:solidFill>
                    <a:schemeClr val="tx1">
                      <a:lumMod val="75000"/>
                      <a:lumOff val="25000"/>
                    </a:schemeClr>
                  </a:solidFill>
                  <a:cs typeface="Arial" pitchFamily="34" charset="0"/>
                </a:rPr>
                <a:t>Bagi pembaca bermanfaat sebagai pengetahuan serta referensi bagi peneliti lain yang ingin mengembangkan</a:t>
              </a:r>
              <a:endParaRPr lang="en-US" altLang="ko-KR" sz="1000" dirty="0">
                <a:solidFill>
                  <a:schemeClr val="tx1">
                    <a:lumMod val="75000"/>
                    <a:lumOff val="25000"/>
                  </a:schemeClr>
                </a:solidFill>
                <a:cs typeface="Arial" pitchFamily="34" charset="0"/>
              </a:endParaRPr>
            </a:p>
          </p:txBody>
        </p:sp>
        <p:sp>
          <p:nvSpPr>
            <p:cNvPr id="7" name="TextBox 6"/>
            <p:cNvSpPr txBox="1"/>
            <p:nvPr/>
          </p:nvSpPr>
          <p:spPr>
            <a:xfrm>
              <a:off x="6455527" y="1834707"/>
              <a:ext cx="1791696" cy="307777"/>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id-ID" altLang="ko-KR" sz="1400" b="1" dirty="0" smtClean="0">
                  <a:solidFill>
                    <a:schemeClr val="tx1">
                      <a:lumMod val="75000"/>
                      <a:lumOff val="25000"/>
                    </a:schemeClr>
                  </a:solidFill>
                  <a:cs typeface="Arial" pitchFamily="34" charset="0"/>
                </a:rPr>
                <a:t>Manfaat Penelitian</a:t>
              </a:r>
              <a:endParaRPr lang="ko-KR" altLang="en-US" sz="1400" b="1" dirty="0">
                <a:solidFill>
                  <a:schemeClr val="tx1">
                    <a:lumMod val="75000"/>
                    <a:lumOff val="25000"/>
                  </a:schemeClr>
                </a:solidFill>
                <a:cs typeface="Arial" pitchFamily="34" charset="0"/>
              </a:endParaRPr>
            </a:p>
          </p:txBody>
        </p:sp>
      </p:grpSp>
      <p:grpSp>
        <p:nvGrpSpPr>
          <p:cNvPr id="8" name="Group 7"/>
          <p:cNvGrpSpPr/>
          <p:nvPr/>
        </p:nvGrpSpPr>
        <p:grpSpPr>
          <a:xfrm>
            <a:off x="4921831" y="1295012"/>
            <a:ext cx="3465838" cy="1678669"/>
            <a:chOff x="6270239" y="1637021"/>
            <a:chExt cx="2592288" cy="1678669"/>
          </a:xfrm>
        </p:grpSpPr>
        <p:sp>
          <p:nvSpPr>
            <p:cNvPr id="9" name="TextBox 8"/>
            <p:cNvSpPr txBox="1"/>
            <p:nvPr/>
          </p:nvSpPr>
          <p:spPr>
            <a:xfrm>
              <a:off x="6270239" y="1992251"/>
              <a:ext cx="2592288" cy="1323439"/>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228600" indent="-228600">
                <a:buAutoNum type="arabicPeriod"/>
              </a:pPr>
              <a:r>
                <a:rPr lang="en-US" altLang="ko-KR" sz="1000" dirty="0" err="1" smtClean="0">
                  <a:solidFill>
                    <a:schemeClr val="tx1">
                      <a:lumMod val="75000"/>
                      <a:lumOff val="25000"/>
                    </a:schemeClr>
                  </a:solidFill>
                  <a:cs typeface="Arial" pitchFamily="34" charset="0"/>
                </a:rPr>
                <a:t>Mengetahui</a:t>
              </a:r>
              <a:r>
                <a:rPr lang="en-US" altLang="ko-KR" sz="1000" dirty="0" smtClean="0">
                  <a:solidFill>
                    <a:schemeClr val="tx1">
                      <a:lumMod val="75000"/>
                      <a:lumOff val="25000"/>
                    </a:schemeClr>
                  </a:solidFill>
                  <a:cs typeface="Arial" pitchFamily="34" charset="0"/>
                </a:rPr>
                <a:t> </a:t>
              </a:r>
              <a:r>
                <a:rPr lang="en-US" altLang="ko-KR" sz="1000" dirty="0" err="1" smtClean="0">
                  <a:solidFill>
                    <a:schemeClr val="tx1">
                      <a:lumMod val="75000"/>
                      <a:lumOff val="25000"/>
                    </a:schemeClr>
                  </a:solidFill>
                  <a:cs typeface="Arial" pitchFamily="34" charset="0"/>
                </a:rPr>
                <a:t>pengaruh</a:t>
              </a:r>
              <a:r>
                <a:rPr lang="en-US" altLang="ko-KR" sz="1000" dirty="0" smtClean="0">
                  <a:solidFill>
                    <a:schemeClr val="tx1">
                      <a:lumMod val="75000"/>
                      <a:lumOff val="25000"/>
                    </a:schemeClr>
                  </a:solidFill>
                  <a:cs typeface="Arial" pitchFamily="34" charset="0"/>
                </a:rPr>
                <a:t> </a:t>
              </a:r>
              <a:r>
                <a:rPr lang="en-US" altLang="ko-KR" sz="1000" dirty="0" err="1">
                  <a:solidFill>
                    <a:schemeClr val="tx1">
                      <a:lumMod val="75000"/>
                      <a:lumOff val="25000"/>
                    </a:schemeClr>
                  </a:solidFill>
                  <a:cs typeface="Arial" pitchFamily="34" charset="0"/>
                </a:rPr>
                <a:t>langsung</a:t>
              </a:r>
              <a:r>
                <a:rPr lang="en-US" altLang="ko-KR" sz="1000" dirty="0">
                  <a:solidFill>
                    <a:schemeClr val="tx1">
                      <a:lumMod val="75000"/>
                      <a:lumOff val="25000"/>
                    </a:schemeClr>
                  </a:solidFill>
                  <a:cs typeface="Arial" pitchFamily="34" charset="0"/>
                </a:rPr>
                <a:t> </a:t>
              </a:r>
              <a:r>
                <a:rPr lang="id-ID" altLang="ko-KR" sz="1000" dirty="0">
                  <a:solidFill>
                    <a:schemeClr val="tx1">
                      <a:lumMod val="75000"/>
                      <a:lumOff val="25000"/>
                    </a:schemeClr>
                  </a:solidFill>
                  <a:cs typeface="Arial" pitchFamily="34" charset="0"/>
                </a:rPr>
                <a:t>variabel </a:t>
              </a:r>
              <a:r>
                <a:rPr lang="en-US" altLang="ko-KR" sz="1000" dirty="0" err="1">
                  <a:solidFill>
                    <a:schemeClr val="tx1">
                      <a:lumMod val="75000"/>
                      <a:lumOff val="25000"/>
                    </a:schemeClr>
                  </a:solidFill>
                  <a:cs typeface="Arial" pitchFamily="34" charset="0"/>
                </a:rPr>
                <a:t>kebijakan</a:t>
              </a:r>
              <a:r>
                <a:rPr lang="en-US" altLang="ko-KR" sz="1000" dirty="0">
                  <a:solidFill>
                    <a:schemeClr val="tx1">
                      <a:lumMod val="75000"/>
                      <a:lumOff val="25000"/>
                    </a:schemeClr>
                  </a:solidFill>
                  <a:cs typeface="Arial" pitchFamily="34" charset="0"/>
                </a:rPr>
                <a:t> </a:t>
              </a:r>
              <a:r>
                <a:rPr lang="en-US" altLang="ko-KR" sz="1000" dirty="0" err="1">
                  <a:solidFill>
                    <a:schemeClr val="tx1">
                      <a:lumMod val="75000"/>
                      <a:lumOff val="25000"/>
                    </a:schemeClr>
                  </a:solidFill>
                  <a:cs typeface="Arial" pitchFamily="34" charset="0"/>
                </a:rPr>
                <a:t>pembatasan</a:t>
              </a:r>
              <a:r>
                <a:rPr lang="en-US" altLang="ko-KR" sz="1000" dirty="0">
                  <a:solidFill>
                    <a:schemeClr val="tx1">
                      <a:lumMod val="75000"/>
                      <a:lumOff val="25000"/>
                    </a:schemeClr>
                  </a:solidFill>
                  <a:cs typeface="Arial" pitchFamily="34" charset="0"/>
                </a:rPr>
                <a:t> covid-19 </a:t>
              </a:r>
              <a:r>
                <a:rPr lang="en-US" altLang="ko-KR" sz="1000" dirty="0" err="1">
                  <a:solidFill>
                    <a:schemeClr val="tx1">
                      <a:lumMod val="75000"/>
                      <a:lumOff val="25000"/>
                    </a:schemeClr>
                  </a:solidFill>
                  <a:cs typeface="Arial" pitchFamily="34" charset="0"/>
                </a:rPr>
                <a:t>dan</a:t>
              </a:r>
              <a:r>
                <a:rPr lang="en-US" altLang="ko-KR" sz="1000" dirty="0">
                  <a:solidFill>
                    <a:schemeClr val="tx1">
                      <a:lumMod val="75000"/>
                      <a:lumOff val="25000"/>
                    </a:schemeClr>
                  </a:solidFill>
                  <a:cs typeface="Arial" pitchFamily="34" charset="0"/>
                </a:rPr>
                <a:t> </a:t>
              </a:r>
              <a:r>
                <a:rPr lang="en-US" altLang="ko-KR" sz="1000" dirty="0" err="1">
                  <a:solidFill>
                    <a:schemeClr val="tx1">
                      <a:lumMod val="75000"/>
                      <a:lumOff val="25000"/>
                    </a:schemeClr>
                  </a:solidFill>
                  <a:cs typeface="Arial" pitchFamily="34" charset="0"/>
                </a:rPr>
                <a:t>harga</a:t>
              </a:r>
              <a:r>
                <a:rPr lang="en-US" altLang="ko-KR" sz="1000" dirty="0">
                  <a:solidFill>
                    <a:schemeClr val="tx1">
                      <a:lumMod val="75000"/>
                      <a:lumOff val="25000"/>
                    </a:schemeClr>
                  </a:solidFill>
                  <a:cs typeface="Arial" pitchFamily="34" charset="0"/>
                </a:rPr>
                <a:t> b</a:t>
              </a:r>
              <a:r>
                <a:rPr lang="id-ID" altLang="ko-KR" sz="1000" dirty="0">
                  <a:solidFill>
                    <a:schemeClr val="tx1">
                      <a:lumMod val="75000"/>
                      <a:lumOff val="25000"/>
                    </a:schemeClr>
                  </a:solidFill>
                  <a:cs typeface="Arial" pitchFamily="34" charset="0"/>
                </a:rPr>
                <a:t>ahan </a:t>
              </a:r>
              <a:r>
                <a:rPr lang="en-US" altLang="ko-KR" sz="1000" dirty="0">
                  <a:solidFill>
                    <a:schemeClr val="tx1">
                      <a:lumMod val="75000"/>
                      <a:lumOff val="25000"/>
                    </a:schemeClr>
                  </a:solidFill>
                  <a:cs typeface="Arial" pitchFamily="34" charset="0"/>
                </a:rPr>
                <a:t>b</a:t>
              </a:r>
              <a:r>
                <a:rPr lang="id-ID" altLang="ko-KR" sz="1000" dirty="0">
                  <a:solidFill>
                    <a:schemeClr val="tx1">
                      <a:lumMod val="75000"/>
                      <a:lumOff val="25000"/>
                    </a:schemeClr>
                  </a:solidFill>
                  <a:cs typeface="Arial" pitchFamily="34" charset="0"/>
                </a:rPr>
                <a:t>aku </a:t>
              </a:r>
              <a:r>
                <a:rPr lang="en-US" altLang="ko-KR" sz="1000" dirty="0" err="1">
                  <a:solidFill>
                    <a:schemeClr val="tx1">
                      <a:lumMod val="75000"/>
                      <a:lumOff val="25000"/>
                    </a:schemeClr>
                  </a:solidFill>
                  <a:cs typeface="Arial" pitchFamily="34" charset="0"/>
                </a:rPr>
                <a:t>terhadap</a:t>
              </a:r>
              <a:r>
                <a:rPr lang="en-US" altLang="ko-KR" sz="1000" dirty="0">
                  <a:solidFill>
                    <a:schemeClr val="tx1">
                      <a:lumMod val="75000"/>
                      <a:lumOff val="25000"/>
                    </a:schemeClr>
                  </a:solidFill>
                  <a:cs typeface="Arial" pitchFamily="34" charset="0"/>
                </a:rPr>
                <a:t> </a:t>
              </a:r>
              <a:r>
                <a:rPr lang="id-ID" altLang="ko-KR" sz="1000" dirty="0">
                  <a:solidFill>
                    <a:schemeClr val="tx1">
                      <a:lumMod val="75000"/>
                      <a:lumOff val="25000"/>
                    </a:schemeClr>
                  </a:solidFill>
                  <a:cs typeface="Arial" pitchFamily="34" charset="0"/>
                </a:rPr>
                <a:t> </a:t>
              </a:r>
              <a:r>
                <a:rPr lang="en-US" altLang="ko-KR" sz="1000" dirty="0">
                  <a:solidFill>
                    <a:schemeClr val="tx1">
                      <a:lumMod val="75000"/>
                      <a:lumOff val="25000"/>
                    </a:schemeClr>
                  </a:solidFill>
                  <a:cs typeface="Arial" pitchFamily="34" charset="0"/>
                </a:rPr>
                <a:t>p</a:t>
              </a:r>
              <a:r>
                <a:rPr lang="id-ID" altLang="ko-KR" sz="1000" dirty="0">
                  <a:solidFill>
                    <a:schemeClr val="tx1">
                      <a:lumMod val="75000"/>
                      <a:lumOff val="25000"/>
                    </a:schemeClr>
                  </a:solidFill>
                  <a:cs typeface="Arial" pitchFamily="34" charset="0"/>
                </a:rPr>
                <a:t>endapatan</a:t>
              </a:r>
              <a:r>
                <a:rPr lang="en-US" altLang="ko-KR" sz="1000" dirty="0">
                  <a:solidFill>
                    <a:schemeClr val="tx1">
                      <a:lumMod val="75000"/>
                      <a:lumOff val="25000"/>
                    </a:schemeClr>
                  </a:solidFill>
                  <a:cs typeface="Arial" pitchFamily="34" charset="0"/>
                </a:rPr>
                <a:t> </a:t>
              </a:r>
              <a:r>
                <a:rPr lang="en-US" altLang="ko-KR" sz="1000" dirty="0" err="1">
                  <a:solidFill>
                    <a:schemeClr val="tx1">
                      <a:lumMod val="75000"/>
                      <a:lumOff val="25000"/>
                    </a:schemeClr>
                  </a:solidFill>
                  <a:cs typeface="Arial" pitchFamily="34" charset="0"/>
                </a:rPr>
                <a:t>perajin</a:t>
              </a:r>
              <a:r>
                <a:rPr lang="en-US" altLang="ko-KR" sz="1000" dirty="0">
                  <a:solidFill>
                    <a:schemeClr val="tx1">
                      <a:lumMod val="75000"/>
                      <a:lumOff val="25000"/>
                    </a:schemeClr>
                  </a:solidFill>
                  <a:cs typeface="Arial" pitchFamily="34" charset="0"/>
                </a:rPr>
                <a:t> </a:t>
              </a:r>
              <a:r>
                <a:rPr lang="en-US" altLang="ko-KR" sz="1000" dirty="0" err="1">
                  <a:solidFill>
                    <a:schemeClr val="tx1">
                      <a:lumMod val="75000"/>
                      <a:lumOff val="25000"/>
                    </a:schemeClr>
                  </a:solidFill>
                  <a:cs typeface="Arial" pitchFamily="34" charset="0"/>
                </a:rPr>
                <a:t>tempe</a:t>
              </a:r>
              <a:r>
                <a:rPr lang="id-ID" altLang="ko-KR" sz="1000" dirty="0">
                  <a:solidFill>
                    <a:schemeClr val="tx1">
                      <a:lumMod val="75000"/>
                      <a:lumOff val="25000"/>
                    </a:schemeClr>
                  </a:solidFill>
                  <a:cs typeface="Arial" pitchFamily="34" charset="0"/>
                </a:rPr>
                <a:t> di desa </a:t>
              </a:r>
              <a:r>
                <a:rPr lang="en-US" altLang="ko-KR" sz="1000" dirty="0" err="1">
                  <a:solidFill>
                    <a:schemeClr val="tx1">
                      <a:lumMod val="75000"/>
                      <a:lumOff val="25000"/>
                    </a:schemeClr>
                  </a:solidFill>
                  <a:cs typeface="Arial" pitchFamily="34" charset="0"/>
                </a:rPr>
                <a:t>Wanasaba</a:t>
              </a:r>
              <a:r>
                <a:rPr lang="en-US" altLang="ko-KR" sz="1000" dirty="0">
                  <a:solidFill>
                    <a:schemeClr val="tx1">
                      <a:lumMod val="75000"/>
                      <a:lumOff val="25000"/>
                    </a:schemeClr>
                  </a:solidFill>
                  <a:cs typeface="Arial" pitchFamily="34" charset="0"/>
                </a:rPr>
                <a:t> </a:t>
              </a:r>
              <a:r>
                <a:rPr lang="en-US" altLang="ko-KR" sz="1000" dirty="0" err="1">
                  <a:solidFill>
                    <a:schemeClr val="tx1">
                      <a:lumMod val="75000"/>
                      <a:lumOff val="25000"/>
                    </a:schemeClr>
                  </a:solidFill>
                  <a:cs typeface="Arial" pitchFamily="34" charset="0"/>
                </a:rPr>
                <a:t>Kidul</a:t>
              </a:r>
              <a:endParaRPr lang="en-US" altLang="ko-KR" sz="1000" dirty="0">
                <a:solidFill>
                  <a:schemeClr val="tx1">
                    <a:lumMod val="75000"/>
                    <a:lumOff val="25000"/>
                  </a:schemeClr>
                </a:solidFill>
                <a:cs typeface="Arial" pitchFamily="34" charset="0"/>
              </a:endParaRPr>
            </a:p>
            <a:p>
              <a:pPr marL="228600" indent="-228600">
                <a:buFontTx/>
                <a:buAutoNum type="arabicPeriod"/>
              </a:pPr>
              <a:r>
                <a:rPr lang="en-US" altLang="ko-KR" sz="1000" dirty="0" err="1" smtClean="0">
                  <a:solidFill>
                    <a:schemeClr val="tx1">
                      <a:lumMod val="75000"/>
                      <a:lumOff val="25000"/>
                    </a:schemeClr>
                  </a:solidFill>
                  <a:cs typeface="Arial" pitchFamily="34" charset="0"/>
                </a:rPr>
                <a:t>Mengetahui</a:t>
              </a:r>
              <a:r>
                <a:rPr lang="en-US" altLang="ko-KR" sz="1000" dirty="0" smtClean="0">
                  <a:solidFill>
                    <a:schemeClr val="tx1">
                      <a:lumMod val="75000"/>
                      <a:lumOff val="25000"/>
                    </a:schemeClr>
                  </a:solidFill>
                  <a:cs typeface="Arial" pitchFamily="34" charset="0"/>
                </a:rPr>
                <a:t> </a:t>
              </a:r>
              <a:r>
                <a:rPr lang="en-US" altLang="ko-KR" sz="1000" dirty="0" err="1" smtClean="0">
                  <a:solidFill>
                    <a:schemeClr val="tx1">
                      <a:lumMod val="75000"/>
                      <a:lumOff val="25000"/>
                    </a:schemeClr>
                  </a:solidFill>
                  <a:cs typeface="Arial" pitchFamily="34" charset="0"/>
                </a:rPr>
                <a:t>pengaruh</a:t>
              </a:r>
              <a:r>
                <a:rPr lang="en-US" altLang="ko-KR" sz="1000" dirty="0" smtClean="0">
                  <a:solidFill>
                    <a:schemeClr val="tx1">
                      <a:lumMod val="75000"/>
                      <a:lumOff val="25000"/>
                    </a:schemeClr>
                  </a:solidFill>
                  <a:cs typeface="Arial" pitchFamily="34" charset="0"/>
                </a:rPr>
                <a:t> </a:t>
              </a:r>
              <a:r>
                <a:rPr lang="en-US" altLang="ko-KR" sz="1000" dirty="0" err="1">
                  <a:solidFill>
                    <a:schemeClr val="tx1">
                      <a:lumMod val="75000"/>
                      <a:lumOff val="25000"/>
                    </a:schemeClr>
                  </a:solidFill>
                  <a:cs typeface="Arial" pitchFamily="34" charset="0"/>
                </a:rPr>
                <a:t>tidak</a:t>
              </a:r>
              <a:r>
                <a:rPr lang="en-US" altLang="ko-KR" sz="1000" dirty="0">
                  <a:solidFill>
                    <a:schemeClr val="tx1">
                      <a:lumMod val="75000"/>
                      <a:lumOff val="25000"/>
                    </a:schemeClr>
                  </a:solidFill>
                  <a:cs typeface="Arial" pitchFamily="34" charset="0"/>
                </a:rPr>
                <a:t> </a:t>
              </a:r>
              <a:r>
                <a:rPr lang="en-US" altLang="ko-KR" sz="1000" dirty="0" err="1">
                  <a:solidFill>
                    <a:schemeClr val="tx1">
                      <a:lumMod val="75000"/>
                      <a:lumOff val="25000"/>
                    </a:schemeClr>
                  </a:solidFill>
                  <a:cs typeface="Arial" pitchFamily="34" charset="0"/>
                </a:rPr>
                <a:t>langsung</a:t>
              </a:r>
              <a:r>
                <a:rPr lang="en-US" altLang="ko-KR" sz="1000" dirty="0">
                  <a:solidFill>
                    <a:schemeClr val="tx1">
                      <a:lumMod val="75000"/>
                      <a:lumOff val="25000"/>
                    </a:schemeClr>
                  </a:solidFill>
                  <a:cs typeface="Arial" pitchFamily="34" charset="0"/>
                </a:rPr>
                <a:t> </a:t>
              </a:r>
              <a:r>
                <a:rPr lang="id-ID" altLang="ko-KR" sz="1000" dirty="0">
                  <a:solidFill>
                    <a:schemeClr val="tx1">
                      <a:lumMod val="75000"/>
                      <a:lumOff val="25000"/>
                    </a:schemeClr>
                  </a:solidFill>
                  <a:cs typeface="Arial" pitchFamily="34" charset="0"/>
                </a:rPr>
                <a:t>variabel </a:t>
              </a:r>
              <a:r>
                <a:rPr lang="en-US" altLang="ko-KR" sz="1000" dirty="0" err="1">
                  <a:solidFill>
                    <a:schemeClr val="tx1">
                      <a:lumMod val="75000"/>
                      <a:lumOff val="25000"/>
                    </a:schemeClr>
                  </a:solidFill>
                  <a:cs typeface="Arial" pitchFamily="34" charset="0"/>
                </a:rPr>
                <a:t>kebijakan</a:t>
              </a:r>
              <a:r>
                <a:rPr lang="en-US" altLang="ko-KR" sz="1000" dirty="0">
                  <a:solidFill>
                    <a:schemeClr val="tx1">
                      <a:lumMod val="75000"/>
                      <a:lumOff val="25000"/>
                    </a:schemeClr>
                  </a:solidFill>
                  <a:cs typeface="Arial" pitchFamily="34" charset="0"/>
                </a:rPr>
                <a:t> </a:t>
              </a:r>
              <a:r>
                <a:rPr lang="en-US" altLang="ko-KR" sz="1000" dirty="0" err="1">
                  <a:solidFill>
                    <a:schemeClr val="tx1">
                      <a:lumMod val="75000"/>
                      <a:lumOff val="25000"/>
                    </a:schemeClr>
                  </a:solidFill>
                  <a:cs typeface="Arial" pitchFamily="34" charset="0"/>
                </a:rPr>
                <a:t>pembatasan</a:t>
              </a:r>
              <a:r>
                <a:rPr lang="en-US" altLang="ko-KR" sz="1000" dirty="0">
                  <a:solidFill>
                    <a:schemeClr val="tx1">
                      <a:lumMod val="75000"/>
                      <a:lumOff val="25000"/>
                    </a:schemeClr>
                  </a:solidFill>
                  <a:cs typeface="Arial" pitchFamily="34" charset="0"/>
                </a:rPr>
                <a:t> covid-19 </a:t>
              </a:r>
              <a:r>
                <a:rPr lang="en-US" altLang="ko-KR" sz="1000" dirty="0" err="1">
                  <a:solidFill>
                    <a:schemeClr val="tx1">
                      <a:lumMod val="75000"/>
                      <a:lumOff val="25000"/>
                    </a:schemeClr>
                  </a:solidFill>
                  <a:cs typeface="Arial" pitchFamily="34" charset="0"/>
                </a:rPr>
                <a:t>dan</a:t>
              </a:r>
              <a:r>
                <a:rPr lang="en-US" altLang="ko-KR" sz="1000" dirty="0">
                  <a:solidFill>
                    <a:schemeClr val="tx1">
                      <a:lumMod val="75000"/>
                      <a:lumOff val="25000"/>
                    </a:schemeClr>
                  </a:solidFill>
                  <a:cs typeface="Arial" pitchFamily="34" charset="0"/>
                </a:rPr>
                <a:t> </a:t>
              </a:r>
              <a:r>
                <a:rPr lang="en-US" altLang="ko-KR" sz="1000" dirty="0" err="1">
                  <a:solidFill>
                    <a:schemeClr val="tx1">
                      <a:lumMod val="75000"/>
                      <a:lumOff val="25000"/>
                    </a:schemeClr>
                  </a:solidFill>
                  <a:cs typeface="Arial" pitchFamily="34" charset="0"/>
                </a:rPr>
                <a:t>harga</a:t>
              </a:r>
              <a:r>
                <a:rPr lang="en-US" altLang="ko-KR" sz="1000" dirty="0">
                  <a:solidFill>
                    <a:schemeClr val="tx1">
                      <a:lumMod val="75000"/>
                      <a:lumOff val="25000"/>
                    </a:schemeClr>
                  </a:solidFill>
                  <a:cs typeface="Arial" pitchFamily="34" charset="0"/>
                </a:rPr>
                <a:t> b</a:t>
              </a:r>
              <a:r>
                <a:rPr lang="id-ID" altLang="ko-KR" sz="1000" dirty="0">
                  <a:solidFill>
                    <a:schemeClr val="tx1">
                      <a:lumMod val="75000"/>
                      <a:lumOff val="25000"/>
                    </a:schemeClr>
                  </a:solidFill>
                  <a:cs typeface="Arial" pitchFamily="34" charset="0"/>
                </a:rPr>
                <a:t>ahan </a:t>
              </a:r>
              <a:r>
                <a:rPr lang="en-US" altLang="ko-KR" sz="1000" dirty="0">
                  <a:solidFill>
                    <a:schemeClr val="tx1">
                      <a:lumMod val="75000"/>
                      <a:lumOff val="25000"/>
                    </a:schemeClr>
                  </a:solidFill>
                  <a:cs typeface="Arial" pitchFamily="34" charset="0"/>
                </a:rPr>
                <a:t>b</a:t>
              </a:r>
              <a:r>
                <a:rPr lang="id-ID" altLang="ko-KR" sz="1000" dirty="0">
                  <a:solidFill>
                    <a:schemeClr val="tx1">
                      <a:lumMod val="75000"/>
                      <a:lumOff val="25000"/>
                    </a:schemeClr>
                  </a:solidFill>
                  <a:cs typeface="Arial" pitchFamily="34" charset="0"/>
                </a:rPr>
                <a:t>aku </a:t>
              </a:r>
              <a:r>
                <a:rPr lang="en-US" altLang="ko-KR" sz="1000" dirty="0">
                  <a:solidFill>
                    <a:schemeClr val="tx1">
                      <a:lumMod val="75000"/>
                      <a:lumOff val="25000"/>
                    </a:schemeClr>
                  </a:solidFill>
                  <a:cs typeface="Arial" pitchFamily="34" charset="0"/>
                </a:rPr>
                <a:t>yang </a:t>
              </a:r>
              <a:r>
                <a:rPr lang="en-US" altLang="ko-KR" sz="1000" dirty="0" err="1">
                  <a:solidFill>
                    <a:schemeClr val="tx1">
                      <a:lumMod val="75000"/>
                      <a:lumOff val="25000"/>
                    </a:schemeClr>
                  </a:solidFill>
                  <a:cs typeface="Arial" pitchFamily="34" charset="0"/>
                </a:rPr>
                <a:t>melalui</a:t>
              </a:r>
              <a:r>
                <a:rPr lang="en-US" altLang="ko-KR" sz="1000" dirty="0">
                  <a:solidFill>
                    <a:schemeClr val="tx1">
                      <a:lumMod val="75000"/>
                      <a:lumOff val="25000"/>
                    </a:schemeClr>
                  </a:solidFill>
                  <a:cs typeface="Arial" pitchFamily="34" charset="0"/>
                </a:rPr>
                <a:t> </a:t>
              </a:r>
              <a:r>
                <a:rPr lang="en-US" altLang="ko-KR" sz="1000" dirty="0" err="1">
                  <a:solidFill>
                    <a:schemeClr val="tx1">
                      <a:lumMod val="75000"/>
                      <a:lumOff val="25000"/>
                    </a:schemeClr>
                  </a:solidFill>
                  <a:cs typeface="Arial" pitchFamily="34" charset="0"/>
                </a:rPr>
                <a:t>tingkat</a:t>
              </a:r>
              <a:r>
                <a:rPr lang="en-US" altLang="ko-KR" sz="1000" dirty="0">
                  <a:solidFill>
                    <a:schemeClr val="tx1">
                      <a:lumMod val="75000"/>
                      <a:lumOff val="25000"/>
                    </a:schemeClr>
                  </a:solidFill>
                  <a:cs typeface="Arial" pitchFamily="34" charset="0"/>
                </a:rPr>
                <a:t> </a:t>
              </a:r>
              <a:r>
                <a:rPr lang="en-US" altLang="ko-KR" sz="1000" dirty="0" err="1">
                  <a:solidFill>
                    <a:schemeClr val="tx1">
                      <a:lumMod val="75000"/>
                      <a:lumOff val="25000"/>
                    </a:schemeClr>
                  </a:solidFill>
                  <a:cs typeface="Arial" pitchFamily="34" charset="0"/>
                </a:rPr>
                <a:t>kesulitan</a:t>
              </a:r>
              <a:r>
                <a:rPr lang="en-US" altLang="ko-KR" sz="1000" dirty="0">
                  <a:solidFill>
                    <a:schemeClr val="tx1">
                      <a:lumMod val="75000"/>
                      <a:lumOff val="25000"/>
                    </a:schemeClr>
                  </a:solidFill>
                  <a:cs typeface="Arial" pitchFamily="34" charset="0"/>
                </a:rPr>
                <a:t> </a:t>
              </a:r>
              <a:r>
                <a:rPr lang="en-US" altLang="ko-KR" sz="1000" dirty="0" err="1">
                  <a:solidFill>
                    <a:schemeClr val="tx1">
                      <a:lumMod val="75000"/>
                      <a:lumOff val="25000"/>
                    </a:schemeClr>
                  </a:solidFill>
                  <a:cs typeface="Arial" pitchFamily="34" charset="0"/>
                </a:rPr>
                <a:t>pemasaran</a:t>
              </a:r>
              <a:r>
                <a:rPr lang="en-US" altLang="ko-KR" sz="1000" dirty="0">
                  <a:solidFill>
                    <a:schemeClr val="tx1">
                      <a:lumMod val="75000"/>
                      <a:lumOff val="25000"/>
                    </a:schemeClr>
                  </a:solidFill>
                  <a:cs typeface="Arial" pitchFamily="34" charset="0"/>
                </a:rPr>
                <a:t> </a:t>
              </a:r>
              <a:r>
                <a:rPr lang="en-US" altLang="ko-KR" sz="1000" dirty="0" err="1">
                  <a:solidFill>
                    <a:schemeClr val="tx1">
                      <a:lumMod val="75000"/>
                      <a:lumOff val="25000"/>
                    </a:schemeClr>
                  </a:solidFill>
                  <a:cs typeface="Arial" pitchFamily="34" charset="0"/>
                </a:rPr>
                <a:t>terhadap</a:t>
              </a:r>
              <a:r>
                <a:rPr lang="en-US" altLang="ko-KR" sz="1000" dirty="0">
                  <a:solidFill>
                    <a:schemeClr val="tx1">
                      <a:lumMod val="75000"/>
                      <a:lumOff val="25000"/>
                    </a:schemeClr>
                  </a:solidFill>
                  <a:cs typeface="Arial" pitchFamily="34" charset="0"/>
                </a:rPr>
                <a:t> p</a:t>
              </a:r>
              <a:r>
                <a:rPr lang="id-ID" altLang="ko-KR" sz="1000" dirty="0">
                  <a:solidFill>
                    <a:schemeClr val="tx1">
                      <a:lumMod val="75000"/>
                      <a:lumOff val="25000"/>
                    </a:schemeClr>
                  </a:solidFill>
                  <a:cs typeface="Arial" pitchFamily="34" charset="0"/>
                </a:rPr>
                <a:t>endapatan</a:t>
              </a:r>
              <a:r>
                <a:rPr lang="en-US" altLang="ko-KR" sz="1000" dirty="0">
                  <a:solidFill>
                    <a:schemeClr val="tx1">
                      <a:lumMod val="75000"/>
                      <a:lumOff val="25000"/>
                    </a:schemeClr>
                  </a:solidFill>
                  <a:cs typeface="Arial" pitchFamily="34" charset="0"/>
                </a:rPr>
                <a:t> </a:t>
              </a:r>
              <a:r>
                <a:rPr lang="en-US" altLang="ko-KR" sz="1000" dirty="0" err="1">
                  <a:solidFill>
                    <a:schemeClr val="tx1">
                      <a:lumMod val="75000"/>
                      <a:lumOff val="25000"/>
                    </a:schemeClr>
                  </a:solidFill>
                  <a:cs typeface="Arial" pitchFamily="34" charset="0"/>
                </a:rPr>
                <a:t>perajin</a:t>
              </a:r>
              <a:r>
                <a:rPr lang="en-US" altLang="ko-KR" sz="1000" dirty="0">
                  <a:solidFill>
                    <a:schemeClr val="tx1">
                      <a:lumMod val="75000"/>
                      <a:lumOff val="25000"/>
                    </a:schemeClr>
                  </a:solidFill>
                  <a:cs typeface="Arial" pitchFamily="34" charset="0"/>
                </a:rPr>
                <a:t> </a:t>
              </a:r>
              <a:r>
                <a:rPr lang="en-US" altLang="ko-KR" sz="1000" dirty="0" err="1">
                  <a:solidFill>
                    <a:schemeClr val="tx1">
                      <a:lumMod val="75000"/>
                      <a:lumOff val="25000"/>
                    </a:schemeClr>
                  </a:solidFill>
                  <a:cs typeface="Arial" pitchFamily="34" charset="0"/>
                </a:rPr>
                <a:t>tempe</a:t>
              </a:r>
              <a:r>
                <a:rPr lang="id-ID" altLang="ko-KR" sz="1000" dirty="0">
                  <a:solidFill>
                    <a:schemeClr val="tx1">
                      <a:lumMod val="75000"/>
                      <a:lumOff val="25000"/>
                    </a:schemeClr>
                  </a:solidFill>
                  <a:cs typeface="Arial" pitchFamily="34" charset="0"/>
                </a:rPr>
                <a:t> di desa </a:t>
              </a:r>
              <a:r>
                <a:rPr lang="en-US" altLang="ko-KR" sz="1000" dirty="0" err="1">
                  <a:solidFill>
                    <a:schemeClr val="tx1">
                      <a:lumMod val="75000"/>
                      <a:lumOff val="25000"/>
                    </a:schemeClr>
                  </a:solidFill>
                  <a:cs typeface="Arial" pitchFamily="34" charset="0"/>
                </a:rPr>
                <a:t>Wanasaba</a:t>
              </a:r>
              <a:r>
                <a:rPr lang="en-US" altLang="ko-KR" sz="1000" dirty="0">
                  <a:solidFill>
                    <a:schemeClr val="tx1">
                      <a:lumMod val="75000"/>
                      <a:lumOff val="25000"/>
                    </a:schemeClr>
                  </a:solidFill>
                  <a:cs typeface="Arial" pitchFamily="34" charset="0"/>
                </a:rPr>
                <a:t> </a:t>
              </a:r>
              <a:r>
                <a:rPr lang="en-US" altLang="ko-KR" sz="1000" dirty="0" err="1">
                  <a:solidFill>
                    <a:schemeClr val="tx1">
                      <a:lumMod val="75000"/>
                      <a:lumOff val="25000"/>
                    </a:schemeClr>
                  </a:solidFill>
                  <a:cs typeface="Arial" pitchFamily="34" charset="0"/>
                </a:rPr>
                <a:t>Kidul</a:t>
              </a:r>
              <a:endParaRPr lang="en-US" altLang="ko-KR" sz="1000" dirty="0">
                <a:solidFill>
                  <a:schemeClr val="tx1">
                    <a:lumMod val="75000"/>
                    <a:lumOff val="25000"/>
                  </a:schemeClr>
                </a:solidFill>
                <a:cs typeface="Arial" pitchFamily="34" charset="0"/>
              </a:endParaRPr>
            </a:p>
          </p:txBody>
        </p:sp>
        <p:sp>
          <p:nvSpPr>
            <p:cNvPr id="10" name="TextBox 9"/>
            <p:cNvSpPr txBox="1"/>
            <p:nvPr/>
          </p:nvSpPr>
          <p:spPr>
            <a:xfrm>
              <a:off x="6270239" y="1637021"/>
              <a:ext cx="1519896" cy="307777"/>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id-ID" altLang="ko-KR" sz="1400" b="1" dirty="0" smtClean="0">
                  <a:solidFill>
                    <a:schemeClr val="tx1">
                      <a:lumMod val="75000"/>
                      <a:lumOff val="25000"/>
                    </a:schemeClr>
                  </a:solidFill>
                  <a:cs typeface="Arial" pitchFamily="34" charset="0"/>
                </a:rPr>
                <a:t>Tujuan Penelitian</a:t>
              </a:r>
              <a:endParaRPr lang="ko-KR" altLang="en-US" sz="1400" b="1" dirty="0">
                <a:solidFill>
                  <a:schemeClr val="tx1">
                    <a:lumMod val="75000"/>
                    <a:lumOff val="25000"/>
                  </a:schemeClr>
                </a:solidFill>
                <a:cs typeface="Arial" pitchFamily="34" charset="0"/>
              </a:endParaRPr>
            </a:p>
          </p:txBody>
        </p:sp>
      </p:grpSp>
      <p:grpSp>
        <p:nvGrpSpPr>
          <p:cNvPr id="11" name="Group 10"/>
          <p:cNvGrpSpPr/>
          <p:nvPr/>
        </p:nvGrpSpPr>
        <p:grpSpPr>
          <a:xfrm>
            <a:off x="549168" y="1273992"/>
            <a:ext cx="3483261" cy="1702060"/>
            <a:chOff x="6137677" y="1730811"/>
            <a:chExt cx="2731497" cy="1702060"/>
          </a:xfrm>
        </p:grpSpPr>
        <p:sp>
          <p:nvSpPr>
            <p:cNvPr id="12" name="TextBox 11"/>
            <p:cNvSpPr txBox="1"/>
            <p:nvPr/>
          </p:nvSpPr>
          <p:spPr>
            <a:xfrm>
              <a:off x="6144339" y="2109432"/>
              <a:ext cx="2724835" cy="1323439"/>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228600" indent="-228600">
                <a:buAutoNum type="arabicPeriod"/>
              </a:pPr>
              <a:r>
                <a:rPr lang="en-US" altLang="ko-KR" sz="1000" dirty="0" err="1" smtClean="0">
                  <a:solidFill>
                    <a:schemeClr val="tx1">
                      <a:lumMod val="75000"/>
                      <a:lumOff val="25000"/>
                    </a:schemeClr>
                  </a:solidFill>
                  <a:cs typeface="Arial" pitchFamily="34" charset="0"/>
                </a:rPr>
                <a:t>Apakah</a:t>
              </a:r>
              <a:r>
                <a:rPr lang="en-US" altLang="ko-KR" sz="1000" dirty="0" smtClean="0">
                  <a:solidFill>
                    <a:schemeClr val="tx1">
                      <a:lumMod val="75000"/>
                      <a:lumOff val="25000"/>
                    </a:schemeClr>
                  </a:solidFill>
                  <a:cs typeface="Arial" pitchFamily="34" charset="0"/>
                </a:rPr>
                <a:t> </a:t>
              </a:r>
              <a:r>
                <a:rPr lang="en-US" altLang="ko-KR" sz="1000" dirty="0" err="1" smtClean="0">
                  <a:solidFill>
                    <a:schemeClr val="tx1">
                      <a:lumMod val="75000"/>
                      <a:lumOff val="25000"/>
                    </a:schemeClr>
                  </a:solidFill>
                  <a:cs typeface="Arial" pitchFamily="34" charset="0"/>
                </a:rPr>
                <a:t>ada</a:t>
              </a:r>
              <a:r>
                <a:rPr lang="en-US" altLang="ko-KR" sz="1000" dirty="0" smtClean="0">
                  <a:solidFill>
                    <a:schemeClr val="tx1">
                      <a:lumMod val="75000"/>
                      <a:lumOff val="25000"/>
                    </a:schemeClr>
                  </a:solidFill>
                  <a:cs typeface="Arial" pitchFamily="34" charset="0"/>
                </a:rPr>
                <a:t> </a:t>
              </a:r>
              <a:r>
                <a:rPr lang="en-US" altLang="ko-KR" sz="1000" dirty="0" err="1" smtClean="0">
                  <a:solidFill>
                    <a:schemeClr val="tx1">
                      <a:lumMod val="75000"/>
                      <a:lumOff val="25000"/>
                    </a:schemeClr>
                  </a:solidFill>
                  <a:cs typeface="Arial" pitchFamily="34" charset="0"/>
                </a:rPr>
                <a:t>pengaruh</a:t>
              </a:r>
              <a:r>
                <a:rPr lang="en-US" altLang="ko-KR" sz="1000" dirty="0" smtClean="0">
                  <a:solidFill>
                    <a:schemeClr val="tx1">
                      <a:lumMod val="75000"/>
                      <a:lumOff val="25000"/>
                    </a:schemeClr>
                  </a:solidFill>
                  <a:cs typeface="Arial" pitchFamily="34" charset="0"/>
                </a:rPr>
                <a:t> </a:t>
              </a:r>
              <a:r>
                <a:rPr lang="en-US" altLang="ko-KR" sz="1000" dirty="0" err="1" smtClean="0">
                  <a:solidFill>
                    <a:schemeClr val="tx1">
                      <a:lumMod val="75000"/>
                      <a:lumOff val="25000"/>
                    </a:schemeClr>
                  </a:solidFill>
                  <a:cs typeface="Arial" pitchFamily="34" charset="0"/>
                </a:rPr>
                <a:t>langsung</a:t>
              </a:r>
              <a:r>
                <a:rPr lang="en-US" altLang="ko-KR" sz="1000" dirty="0" smtClean="0">
                  <a:solidFill>
                    <a:schemeClr val="tx1">
                      <a:lumMod val="75000"/>
                      <a:lumOff val="25000"/>
                    </a:schemeClr>
                  </a:solidFill>
                  <a:cs typeface="Arial" pitchFamily="34" charset="0"/>
                </a:rPr>
                <a:t> </a:t>
              </a:r>
              <a:r>
                <a:rPr lang="id-ID" altLang="ko-KR" sz="1000" dirty="0" smtClean="0">
                  <a:solidFill>
                    <a:schemeClr val="tx1">
                      <a:lumMod val="75000"/>
                      <a:lumOff val="25000"/>
                    </a:schemeClr>
                  </a:solidFill>
                  <a:cs typeface="Arial" pitchFamily="34" charset="0"/>
                </a:rPr>
                <a:t>variabel </a:t>
              </a:r>
              <a:r>
                <a:rPr lang="en-US" altLang="ko-KR" sz="1000" dirty="0" err="1" smtClean="0">
                  <a:solidFill>
                    <a:schemeClr val="tx1">
                      <a:lumMod val="75000"/>
                      <a:lumOff val="25000"/>
                    </a:schemeClr>
                  </a:solidFill>
                  <a:cs typeface="Arial" pitchFamily="34" charset="0"/>
                </a:rPr>
                <a:t>kebijakan</a:t>
              </a:r>
              <a:r>
                <a:rPr lang="en-US" altLang="ko-KR" sz="1000" dirty="0" smtClean="0">
                  <a:solidFill>
                    <a:schemeClr val="tx1">
                      <a:lumMod val="75000"/>
                      <a:lumOff val="25000"/>
                    </a:schemeClr>
                  </a:solidFill>
                  <a:cs typeface="Arial" pitchFamily="34" charset="0"/>
                </a:rPr>
                <a:t> </a:t>
              </a:r>
              <a:r>
                <a:rPr lang="en-US" altLang="ko-KR" sz="1000" dirty="0" err="1" smtClean="0">
                  <a:solidFill>
                    <a:schemeClr val="tx1">
                      <a:lumMod val="75000"/>
                      <a:lumOff val="25000"/>
                    </a:schemeClr>
                  </a:solidFill>
                  <a:cs typeface="Arial" pitchFamily="34" charset="0"/>
                </a:rPr>
                <a:t>pembatasan</a:t>
              </a:r>
              <a:r>
                <a:rPr lang="en-US" altLang="ko-KR" sz="1000" dirty="0" smtClean="0">
                  <a:solidFill>
                    <a:schemeClr val="tx1">
                      <a:lumMod val="75000"/>
                      <a:lumOff val="25000"/>
                    </a:schemeClr>
                  </a:solidFill>
                  <a:cs typeface="Arial" pitchFamily="34" charset="0"/>
                </a:rPr>
                <a:t> covid-19</a:t>
              </a:r>
              <a:r>
                <a:rPr lang="en-US" altLang="ko-KR" sz="1000" dirty="0">
                  <a:solidFill>
                    <a:schemeClr val="tx1">
                      <a:lumMod val="75000"/>
                      <a:lumOff val="25000"/>
                    </a:schemeClr>
                  </a:solidFill>
                  <a:cs typeface="Arial" pitchFamily="34" charset="0"/>
                </a:rPr>
                <a:t> </a:t>
              </a:r>
              <a:r>
                <a:rPr lang="en-US" altLang="ko-KR" sz="1000" dirty="0" err="1" smtClean="0">
                  <a:solidFill>
                    <a:schemeClr val="tx1">
                      <a:lumMod val="75000"/>
                      <a:lumOff val="25000"/>
                    </a:schemeClr>
                  </a:solidFill>
                  <a:cs typeface="Arial" pitchFamily="34" charset="0"/>
                </a:rPr>
                <a:t>dan</a:t>
              </a:r>
              <a:r>
                <a:rPr lang="en-US" altLang="ko-KR" sz="1000" dirty="0" smtClean="0">
                  <a:solidFill>
                    <a:schemeClr val="tx1">
                      <a:lumMod val="75000"/>
                      <a:lumOff val="25000"/>
                    </a:schemeClr>
                  </a:solidFill>
                  <a:cs typeface="Arial" pitchFamily="34" charset="0"/>
                </a:rPr>
                <a:t> </a:t>
              </a:r>
              <a:r>
                <a:rPr lang="en-US" altLang="ko-KR" sz="1000" dirty="0" err="1" smtClean="0">
                  <a:solidFill>
                    <a:schemeClr val="tx1">
                      <a:lumMod val="75000"/>
                      <a:lumOff val="25000"/>
                    </a:schemeClr>
                  </a:solidFill>
                  <a:cs typeface="Arial" pitchFamily="34" charset="0"/>
                </a:rPr>
                <a:t>harga</a:t>
              </a:r>
              <a:r>
                <a:rPr lang="en-US" altLang="ko-KR" sz="1000" dirty="0" smtClean="0">
                  <a:solidFill>
                    <a:schemeClr val="tx1">
                      <a:lumMod val="75000"/>
                      <a:lumOff val="25000"/>
                    </a:schemeClr>
                  </a:solidFill>
                  <a:cs typeface="Arial" pitchFamily="34" charset="0"/>
                </a:rPr>
                <a:t> </a:t>
              </a:r>
              <a:r>
                <a:rPr lang="en-US" altLang="ko-KR" sz="1000" dirty="0">
                  <a:solidFill>
                    <a:schemeClr val="tx1">
                      <a:lumMod val="75000"/>
                      <a:lumOff val="25000"/>
                    </a:schemeClr>
                  </a:solidFill>
                  <a:cs typeface="Arial" pitchFamily="34" charset="0"/>
                </a:rPr>
                <a:t>b</a:t>
              </a:r>
              <a:r>
                <a:rPr lang="id-ID" altLang="ko-KR" sz="1000" dirty="0" smtClean="0">
                  <a:solidFill>
                    <a:schemeClr val="tx1">
                      <a:lumMod val="75000"/>
                      <a:lumOff val="25000"/>
                    </a:schemeClr>
                  </a:solidFill>
                  <a:cs typeface="Arial" pitchFamily="34" charset="0"/>
                </a:rPr>
                <a:t>ahan </a:t>
              </a:r>
              <a:r>
                <a:rPr lang="en-US" altLang="ko-KR" sz="1000" dirty="0">
                  <a:solidFill>
                    <a:schemeClr val="tx1">
                      <a:lumMod val="75000"/>
                      <a:lumOff val="25000"/>
                    </a:schemeClr>
                  </a:solidFill>
                  <a:cs typeface="Arial" pitchFamily="34" charset="0"/>
                </a:rPr>
                <a:t>b</a:t>
              </a:r>
              <a:r>
                <a:rPr lang="id-ID" altLang="ko-KR" sz="1000" dirty="0" smtClean="0">
                  <a:solidFill>
                    <a:schemeClr val="tx1">
                      <a:lumMod val="75000"/>
                      <a:lumOff val="25000"/>
                    </a:schemeClr>
                  </a:solidFill>
                  <a:cs typeface="Arial" pitchFamily="34" charset="0"/>
                </a:rPr>
                <a:t>aku </a:t>
              </a:r>
              <a:r>
                <a:rPr lang="en-US" altLang="ko-KR" sz="1000" dirty="0" err="1" smtClean="0">
                  <a:solidFill>
                    <a:schemeClr val="tx1">
                      <a:lumMod val="75000"/>
                      <a:lumOff val="25000"/>
                    </a:schemeClr>
                  </a:solidFill>
                  <a:cs typeface="Arial" pitchFamily="34" charset="0"/>
                </a:rPr>
                <a:t>terhadap</a:t>
              </a:r>
              <a:r>
                <a:rPr lang="en-US" altLang="ko-KR" sz="1000" dirty="0" smtClean="0">
                  <a:solidFill>
                    <a:schemeClr val="tx1">
                      <a:lumMod val="75000"/>
                      <a:lumOff val="25000"/>
                    </a:schemeClr>
                  </a:solidFill>
                  <a:cs typeface="Arial" pitchFamily="34" charset="0"/>
                </a:rPr>
                <a:t> </a:t>
              </a:r>
              <a:r>
                <a:rPr lang="id-ID" altLang="ko-KR" sz="1000" dirty="0" smtClean="0">
                  <a:solidFill>
                    <a:schemeClr val="tx1">
                      <a:lumMod val="75000"/>
                      <a:lumOff val="25000"/>
                    </a:schemeClr>
                  </a:solidFill>
                  <a:cs typeface="Arial" pitchFamily="34" charset="0"/>
                </a:rPr>
                <a:t> </a:t>
              </a:r>
              <a:r>
                <a:rPr lang="en-US" altLang="ko-KR" sz="1000" dirty="0" smtClean="0">
                  <a:solidFill>
                    <a:schemeClr val="tx1">
                      <a:lumMod val="75000"/>
                      <a:lumOff val="25000"/>
                    </a:schemeClr>
                  </a:solidFill>
                  <a:cs typeface="Arial" pitchFamily="34" charset="0"/>
                </a:rPr>
                <a:t>p</a:t>
              </a:r>
              <a:r>
                <a:rPr lang="id-ID" altLang="ko-KR" sz="1000" dirty="0" smtClean="0">
                  <a:solidFill>
                    <a:schemeClr val="tx1">
                      <a:lumMod val="75000"/>
                      <a:lumOff val="25000"/>
                    </a:schemeClr>
                  </a:solidFill>
                  <a:cs typeface="Arial" pitchFamily="34" charset="0"/>
                </a:rPr>
                <a:t>endapatan</a:t>
              </a:r>
              <a:r>
                <a:rPr lang="en-US" altLang="ko-KR" sz="1000" dirty="0" smtClean="0">
                  <a:solidFill>
                    <a:schemeClr val="tx1">
                      <a:lumMod val="75000"/>
                      <a:lumOff val="25000"/>
                    </a:schemeClr>
                  </a:solidFill>
                  <a:cs typeface="Arial" pitchFamily="34" charset="0"/>
                </a:rPr>
                <a:t> </a:t>
              </a:r>
              <a:r>
                <a:rPr lang="en-US" altLang="ko-KR" sz="1000" dirty="0" err="1" smtClean="0">
                  <a:solidFill>
                    <a:schemeClr val="tx1">
                      <a:lumMod val="75000"/>
                      <a:lumOff val="25000"/>
                    </a:schemeClr>
                  </a:solidFill>
                  <a:cs typeface="Arial" pitchFamily="34" charset="0"/>
                </a:rPr>
                <a:t>perajin</a:t>
              </a:r>
              <a:r>
                <a:rPr lang="en-US" altLang="ko-KR" sz="1000" dirty="0" smtClean="0">
                  <a:solidFill>
                    <a:schemeClr val="tx1">
                      <a:lumMod val="75000"/>
                      <a:lumOff val="25000"/>
                    </a:schemeClr>
                  </a:solidFill>
                  <a:cs typeface="Arial" pitchFamily="34" charset="0"/>
                </a:rPr>
                <a:t> </a:t>
              </a:r>
              <a:r>
                <a:rPr lang="en-US" altLang="ko-KR" sz="1000" dirty="0" err="1" smtClean="0">
                  <a:solidFill>
                    <a:schemeClr val="tx1">
                      <a:lumMod val="75000"/>
                      <a:lumOff val="25000"/>
                    </a:schemeClr>
                  </a:solidFill>
                  <a:cs typeface="Arial" pitchFamily="34" charset="0"/>
                </a:rPr>
                <a:t>tempe</a:t>
              </a:r>
              <a:r>
                <a:rPr lang="id-ID" altLang="ko-KR" sz="1000" dirty="0" smtClean="0">
                  <a:solidFill>
                    <a:schemeClr val="tx1">
                      <a:lumMod val="75000"/>
                      <a:lumOff val="25000"/>
                    </a:schemeClr>
                  </a:solidFill>
                  <a:cs typeface="Arial" pitchFamily="34" charset="0"/>
                </a:rPr>
                <a:t> di desa </a:t>
              </a:r>
              <a:r>
                <a:rPr lang="en-US" altLang="ko-KR" sz="1000" dirty="0" err="1" smtClean="0">
                  <a:solidFill>
                    <a:schemeClr val="tx1">
                      <a:lumMod val="75000"/>
                      <a:lumOff val="25000"/>
                    </a:schemeClr>
                  </a:solidFill>
                  <a:cs typeface="Arial" pitchFamily="34" charset="0"/>
                </a:rPr>
                <a:t>Wanasaba</a:t>
              </a:r>
              <a:r>
                <a:rPr lang="en-US" altLang="ko-KR" sz="1000" dirty="0" smtClean="0">
                  <a:solidFill>
                    <a:schemeClr val="tx1">
                      <a:lumMod val="75000"/>
                      <a:lumOff val="25000"/>
                    </a:schemeClr>
                  </a:solidFill>
                  <a:cs typeface="Arial" pitchFamily="34" charset="0"/>
                </a:rPr>
                <a:t> </a:t>
              </a:r>
              <a:r>
                <a:rPr lang="en-US" altLang="ko-KR" sz="1000" dirty="0" err="1" smtClean="0">
                  <a:solidFill>
                    <a:schemeClr val="tx1">
                      <a:lumMod val="75000"/>
                      <a:lumOff val="25000"/>
                    </a:schemeClr>
                  </a:solidFill>
                  <a:cs typeface="Arial" pitchFamily="34" charset="0"/>
                </a:rPr>
                <a:t>Kidul</a:t>
              </a:r>
              <a:r>
                <a:rPr lang="en-US" altLang="ko-KR" sz="1000" dirty="0" smtClean="0">
                  <a:solidFill>
                    <a:schemeClr val="tx1">
                      <a:lumMod val="75000"/>
                      <a:lumOff val="25000"/>
                    </a:schemeClr>
                  </a:solidFill>
                  <a:cs typeface="Arial" pitchFamily="34" charset="0"/>
                </a:rPr>
                <a:t> ?</a:t>
              </a:r>
            </a:p>
            <a:p>
              <a:pPr marL="228600" indent="-228600">
                <a:buFontTx/>
                <a:buAutoNum type="arabicPeriod"/>
              </a:pPr>
              <a:r>
                <a:rPr lang="en-US" altLang="ko-KR" sz="1000" dirty="0" err="1">
                  <a:solidFill>
                    <a:schemeClr val="tx1">
                      <a:lumMod val="75000"/>
                      <a:lumOff val="25000"/>
                    </a:schemeClr>
                  </a:solidFill>
                  <a:cs typeface="Arial" pitchFamily="34" charset="0"/>
                </a:rPr>
                <a:t>Apakah</a:t>
              </a:r>
              <a:r>
                <a:rPr lang="en-US" altLang="ko-KR" sz="1000" dirty="0">
                  <a:solidFill>
                    <a:schemeClr val="tx1">
                      <a:lumMod val="75000"/>
                      <a:lumOff val="25000"/>
                    </a:schemeClr>
                  </a:solidFill>
                  <a:cs typeface="Arial" pitchFamily="34" charset="0"/>
                </a:rPr>
                <a:t> </a:t>
              </a:r>
              <a:r>
                <a:rPr lang="en-US" altLang="ko-KR" sz="1000" dirty="0" err="1">
                  <a:solidFill>
                    <a:schemeClr val="tx1">
                      <a:lumMod val="75000"/>
                      <a:lumOff val="25000"/>
                    </a:schemeClr>
                  </a:solidFill>
                  <a:cs typeface="Arial" pitchFamily="34" charset="0"/>
                </a:rPr>
                <a:t>ada</a:t>
              </a:r>
              <a:r>
                <a:rPr lang="en-US" altLang="ko-KR" sz="1000" dirty="0">
                  <a:solidFill>
                    <a:schemeClr val="tx1">
                      <a:lumMod val="75000"/>
                      <a:lumOff val="25000"/>
                    </a:schemeClr>
                  </a:solidFill>
                  <a:cs typeface="Arial" pitchFamily="34" charset="0"/>
                </a:rPr>
                <a:t> </a:t>
              </a:r>
              <a:r>
                <a:rPr lang="en-US" altLang="ko-KR" sz="1000" dirty="0" err="1" smtClean="0">
                  <a:solidFill>
                    <a:schemeClr val="tx1">
                      <a:lumMod val="75000"/>
                      <a:lumOff val="25000"/>
                    </a:schemeClr>
                  </a:solidFill>
                  <a:cs typeface="Arial" pitchFamily="34" charset="0"/>
                </a:rPr>
                <a:t>pengaruh</a:t>
              </a:r>
              <a:r>
                <a:rPr lang="en-US" altLang="ko-KR" sz="1000" dirty="0" smtClean="0">
                  <a:solidFill>
                    <a:schemeClr val="tx1">
                      <a:lumMod val="75000"/>
                      <a:lumOff val="25000"/>
                    </a:schemeClr>
                  </a:solidFill>
                  <a:cs typeface="Arial" pitchFamily="34" charset="0"/>
                </a:rPr>
                <a:t> </a:t>
              </a:r>
              <a:r>
                <a:rPr lang="en-US" altLang="ko-KR" sz="1000" dirty="0" err="1" smtClean="0">
                  <a:solidFill>
                    <a:schemeClr val="tx1">
                      <a:lumMod val="75000"/>
                      <a:lumOff val="25000"/>
                    </a:schemeClr>
                  </a:solidFill>
                  <a:cs typeface="Arial" pitchFamily="34" charset="0"/>
                </a:rPr>
                <a:t>tidak</a:t>
              </a:r>
              <a:r>
                <a:rPr lang="en-US" altLang="ko-KR" sz="1000" dirty="0" smtClean="0">
                  <a:solidFill>
                    <a:schemeClr val="tx1">
                      <a:lumMod val="75000"/>
                      <a:lumOff val="25000"/>
                    </a:schemeClr>
                  </a:solidFill>
                  <a:cs typeface="Arial" pitchFamily="34" charset="0"/>
                </a:rPr>
                <a:t> </a:t>
              </a:r>
              <a:r>
                <a:rPr lang="en-US" altLang="ko-KR" sz="1000" dirty="0" err="1">
                  <a:solidFill>
                    <a:schemeClr val="tx1">
                      <a:lumMod val="75000"/>
                      <a:lumOff val="25000"/>
                    </a:schemeClr>
                  </a:solidFill>
                  <a:cs typeface="Arial" pitchFamily="34" charset="0"/>
                </a:rPr>
                <a:t>langsung</a:t>
              </a:r>
              <a:r>
                <a:rPr lang="en-US" altLang="ko-KR" sz="1000" dirty="0">
                  <a:solidFill>
                    <a:schemeClr val="tx1">
                      <a:lumMod val="75000"/>
                      <a:lumOff val="25000"/>
                    </a:schemeClr>
                  </a:solidFill>
                  <a:cs typeface="Arial" pitchFamily="34" charset="0"/>
                </a:rPr>
                <a:t> </a:t>
              </a:r>
              <a:r>
                <a:rPr lang="id-ID" altLang="ko-KR" sz="1000" dirty="0">
                  <a:solidFill>
                    <a:schemeClr val="tx1">
                      <a:lumMod val="75000"/>
                      <a:lumOff val="25000"/>
                    </a:schemeClr>
                  </a:solidFill>
                  <a:cs typeface="Arial" pitchFamily="34" charset="0"/>
                </a:rPr>
                <a:t>variabel </a:t>
              </a:r>
              <a:r>
                <a:rPr lang="en-US" altLang="ko-KR" sz="1000" dirty="0" err="1">
                  <a:solidFill>
                    <a:schemeClr val="tx1">
                      <a:lumMod val="75000"/>
                      <a:lumOff val="25000"/>
                    </a:schemeClr>
                  </a:solidFill>
                  <a:cs typeface="Arial" pitchFamily="34" charset="0"/>
                </a:rPr>
                <a:t>kebijakan</a:t>
              </a:r>
              <a:r>
                <a:rPr lang="en-US" altLang="ko-KR" sz="1000" dirty="0">
                  <a:solidFill>
                    <a:schemeClr val="tx1">
                      <a:lumMod val="75000"/>
                      <a:lumOff val="25000"/>
                    </a:schemeClr>
                  </a:solidFill>
                  <a:cs typeface="Arial" pitchFamily="34" charset="0"/>
                </a:rPr>
                <a:t> </a:t>
              </a:r>
              <a:r>
                <a:rPr lang="en-US" altLang="ko-KR" sz="1000" dirty="0" err="1">
                  <a:solidFill>
                    <a:schemeClr val="tx1">
                      <a:lumMod val="75000"/>
                      <a:lumOff val="25000"/>
                    </a:schemeClr>
                  </a:solidFill>
                  <a:cs typeface="Arial" pitchFamily="34" charset="0"/>
                </a:rPr>
                <a:t>pembatasan</a:t>
              </a:r>
              <a:r>
                <a:rPr lang="en-US" altLang="ko-KR" sz="1000" dirty="0">
                  <a:solidFill>
                    <a:schemeClr val="tx1">
                      <a:lumMod val="75000"/>
                      <a:lumOff val="25000"/>
                    </a:schemeClr>
                  </a:solidFill>
                  <a:cs typeface="Arial" pitchFamily="34" charset="0"/>
                </a:rPr>
                <a:t> covid-19 </a:t>
              </a:r>
              <a:r>
                <a:rPr lang="en-US" altLang="ko-KR" sz="1000" dirty="0" err="1">
                  <a:solidFill>
                    <a:schemeClr val="tx1">
                      <a:lumMod val="75000"/>
                      <a:lumOff val="25000"/>
                    </a:schemeClr>
                  </a:solidFill>
                  <a:cs typeface="Arial" pitchFamily="34" charset="0"/>
                </a:rPr>
                <a:t>dan</a:t>
              </a:r>
              <a:r>
                <a:rPr lang="en-US" altLang="ko-KR" sz="1000" dirty="0">
                  <a:solidFill>
                    <a:schemeClr val="tx1">
                      <a:lumMod val="75000"/>
                      <a:lumOff val="25000"/>
                    </a:schemeClr>
                  </a:solidFill>
                  <a:cs typeface="Arial" pitchFamily="34" charset="0"/>
                </a:rPr>
                <a:t> </a:t>
              </a:r>
              <a:r>
                <a:rPr lang="en-US" altLang="ko-KR" sz="1000" dirty="0" err="1">
                  <a:solidFill>
                    <a:schemeClr val="tx1">
                      <a:lumMod val="75000"/>
                      <a:lumOff val="25000"/>
                    </a:schemeClr>
                  </a:solidFill>
                  <a:cs typeface="Arial" pitchFamily="34" charset="0"/>
                </a:rPr>
                <a:t>harga</a:t>
              </a:r>
              <a:r>
                <a:rPr lang="en-US" altLang="ko-KR" sz="1000" dirty="0">
                  <a:solidFill>
                    <a:schemeClr val="tx1">
                      <a:lumMod val="75000"/>
                      <a:lumOff val="25000"/>
                    </a:schemeClr>
                  </a:solidFill>
                  <a:cs typeface="Arial" pitchFamily="34" charset="0"/>
                </a:rPr>
                <a:t> </a:t>
              </a:r>
              <a:r>
                <a:rPr lang="en-US" altLang="ko-KR" sz="1000" dirty="0" smtClean="0">
                  <a:solidFill>
                    <a:schemeClr val="tx1">
                      <a:lumMod val="75000"/>
                      <a:lumOff val="25000"/>
                    </a:schemeClr>
                  </a:solidFill>
                  <a:cs typeface="Arial" pitchFamily="34" charset="0"/>
                </a:rPr>
                <a:t>b</a:t>
              </a:r>
              <a:r>
                <a:rPr lang="id-ID" altLang="ko-KR" sz="1000" dirty="0" smtClean="0">
                  <a:solidFill>
                    <a:schemeClr val="tx1">
                      <a:lumMod val="75000"/>
                      <a:lumOff val="25000"/>
                    </a:schemeClr>
                  </a:solidFill>
                  <a:cs typeface="Arial" pitchFamily="34" charset="0"/>
                </a:rPr>
                <a:t>ahan </a:t>
              </a:r>
              <a:r>
                <a:rPr lang="en-US" altLang="ko-KR" sz="1000" dirty="0" smtClean="0">
                  <a:solidFill>
                    <a:schemeClr val="tx1">
                      <a:lumMod val="75000"/>
                      <a:lumOff val="25000"/>
                    </a:schemeClr>
                  </a:solidFill>
                  <a:cs typeface="Arial" pitchFamily="34" charset="0"/>
                </a:rPr>
                <a:t>b</a:t>
              </a:r>
              <a:r>
                <a:rPr lang="id-ID" altLang="ko-KR" sz="1000" dirty="0" smtClean="0">
                  <a:solidFill>
                    <a:schemeClr val="tx1">
                      <a:lumMod val="75000"/>
                      <a:lumOff val="25000"/>
                    </a:schemeClr>
                  </a:solidFill>
                  <a:cs typeface="Arial" pitchFamily="34" charset="0"/>
                </a:rPr>
                <a:t>aku </a:t>
              </a:r>
              <a:r>
                <a:rPr lang="en-US" altLang="ko-KR" sz="1000" dirty="0" smtClean="0">
                  <a:solidFill>
                    <a:schemeClr val="tx1">
                      <a:lumMod val="75000"/>
                      <a:lumOff val="25000"/>
                    </a:schemeClr>
                  </a:solidFill>
                  <a:cs typeface="Arial" pitchFamily="34" charset="0"/>
                </a:rPr>
                <a:t>yang </a:t>
              </a:r>
              <a:r>
                <a:rPr lang="en-US" altLang="ko-KR" sz="1000" dirty="0" err="1" smtClean="0">
                  <a:solidFill>
                    <a:schemeClr val="tx1">
                      <a:lumMod val="75000"/>
                      <a:lumOff val="25000"/>
                    </a:schemeClr>
                  </a:solidFill>
                  <a:cs typeface="Arial" pitchFamily="34" charset="0"/>
                </a:rPr>
                <a:t>melalui</a:t>
              </a:r>
              <a:r>
                <a:rPr lang="en-US" altLang="ko-KR" sz="1000" dirty="0" smtClean="0">
                  <a:solidFill>
                    <a:schemeClr val="tx1">
                      <a:lumMod val="75000"/>
                      <a:lumOff val="25000"/>
                    </a:schemeClr>
                  </a:solidFill>
                  <a:cs typeface="Arial" pitchFamily="34" charset="0"/>
                </a:rPr>
                <a:t> </a:t>
              </a:r>
              <a:r>
                <a:rPr lang="en-US" altLang="ko-KR" sz="1000" dirty="0" err="1" smtClean="0">
                  <a:solidFill>
                    <a:schemeClr val="tx1">
                      <a:lumMod val="75000"/>
                      <a:lumOff val="25000"/>
                    </a:schemeClr>
                  </a:solidFill>
                  <a:cs typeface="Arial" pitchFamily="34" charset="0"/>
                </a:rPr>
                <a:t>tingkat</a:t>
              </a:r>
              <a:r>
                <a:rPr lang="en-US" altLang="ko-KR" sz="1000" dirty="0" smtClean="0">
                  <a:solidFill>
                    <a:schemeClr val="tx1">
                      <a:lumMod val="75000"/>
                      <a:lumOff val="25000"/>
                    </a:schemeClr>
                  </a:solidFill>
                  <a:cs typeface="Arial" pitchFamily="34" charset="0"/>
                </a:rPr>
                <a:t> </a:t>
              </a:r>
              <a:r>
                <a:rPr lang="en-US" altLang="ko-KR" sz="1000" dirty="0" err="1" smtClean="0">
                  <a:solidFill>
                    <a:schemeClr val="tx1">
                      <a:lumMod val="75000"/>
                      <a:lumOff val="25000"/>
                    </a:schemeClr>
                  </a:solidFill>
                  <a:cs typeface="Arial" pitchFamily="34" charset="0"/>
                </a:rPr>
                <a:t>kesulitan</a:t>
              </a:r>
              <a:r>
                <a:rPr lang="en-US" altLang="ko-KR" sz="1000" dirty="0" smtClean="0">
                  <a:solidFill>
                    <a:schemeClr val="tx1">
                      <a:lumMod val="75000"/>
                      <a:lumOff val="25000"/>
                    </a:schemeClr>
                  </a:solidFill>
                  <a:cs typeface="Arial" pitchFamily="34" charset="0"/>
                </a:rPr>
                <a:t> </a:t>
              </a:r>
              <a:r>
                <a:rPr lang="en-US" altLang="ko-KR" sz="1000" dirty="0" err="1" smtClean="0">
                  <a:solidFill>
                    <a:schemeClr val="tx1">
                      <a:lumMod val="75000"/>
                      <a:lumOff val="25000"/>
                    </a:schemeClr>
                  </a:solidFill>
                  <a:cs typeface="Arial" pitchFamily="34" charset="0"/>
                </a:rPr>
                <a:t>pemasaran</a:t>
              </a:r>
              <a:r>
                <a:rPr lang="en-US" altLang="ko-KR" sz="1000" dirty="0" smtClean="0">
                  <a:solidFill>
                    <a:schemeClr val="tx1">
                      <a:lumMod val="75000"/>
                      <a:lumOff val="25000"/>
                    </a:schemeClr>
                  </a:solidFill>
                  <a:cs typeface="Arial" pitchFamily="34" charset="0"/>
                </a:rPr>
                <a:t> </a:t>
              </a:r>
              <a:r>
                <a:rPr lang="en-US" altLang="ko-KR" sz="1000" dirty="0" err="1" smtClean="0">
                  <a:solidFill>
                    <a:schemeClr val="tx1">
                      <a:lumMod val="75000"/>
                      <a:lumOff val="25000"/>
                    </a:schemeClr>
                  </a:solidFill>
                  <a:cs typeface="Arial" pitchFamily="34" charset="0"/>
                </a:rPr>
                <a:t>terhadap</a:t>
              </a:r>
              <a:r>
                <a:rPr lang="en-US" altLang="ko-KR" sz="1000" dirty="0" smtClean="0">
                  <a:solidFill>
                    <a:schemeClr val="tx1">
                      <a:lumMod val="75000"/>
                      <a:lumOff val="25000"/>
                    </a:schemeClr>
                  </a:solidFill>
                  <a:cs typeface="Arial" pitchFamily="34" charset="0"/>
                </a:rPr>
                <a:t> </a:t>
              </a:r>
              <a:r>
                <a:rPr lang="en-US" altLang="ko-KR" sz="1000" dirty="0">
                  <a:solidFill>
                    <a:schemeClr val="tx1">
                      <a:lumMod val="75000"/>
                      <a:lumOff val="25000"/>
                    </a:schemeClr>
                  </a:solidFill>
                  <a:cs typeface="Arial" pitchFamily="34" charset="0"/>
                </a:rPr>
                <a:t>p</a:t>
              </a:r>
              <a:r>
                <a:rPr lang="id-ID" altLang="ko-KR" sz="1000" dirty="0" smtClean="0">
                  <a:solidFill>
                    <a:schemeClr val="tx1">
                      <a:lumMod val="75000"/>
                      <a:lumOff val="25000"/>
                    </a:schemeClr>
                  </a:solidFill>
                  <a:cs typeface="Arial" pitchFamily="34" charset="0"/>
                </a:rPr>
                <a:t>endapatan</a:t>
              </a:r>
              <a:r>
                <a:rPr lang="en-US" altLang="ko-KR" sz="1000" dirty="0" smtClean="0">
                  <a:solidFill>
                    <a:schemeClr val="tx1">
                      <a:lumMod val="75000"/>
                      <a:lumOff val="25000"/>
                    </a:schemeClr>
                  </a:solidFill>
                  <a:cs typeface="Arial" pitchFamily="34" charset="0"/>
                </a:rPr>
                <a:t> </a:t>
              </a:r>
              <a:r>
                <a:rPr lang="en-US" altLang="ko-KR" sz="1000" dirty="0" err="1" smtClean="0">
                  <a:solidFill>
                    <a:schemeClr val="tx1">
                      <a:lumMod val="75000"/>
                      <a:lumOff val="25000"/>
                    </a:schemeClr>
                  </a:solidFill>
                  <a:cs typeface="Arial" pitchFamily="34" charset="0"/>
                </a:rPr>
                <a:t>perajin</a:t>
              </a:r>
              <a:r>
                <a:rPr lang="en-US" altLang="ko-KR" sz="1000" dirty="0" smtClean="0">
                  <a:solidFill>
                    <a:schemeClr val="tx1">
                      <a:lumMod val="75000"/>
                      <a:lumOff val="25000"/>
                    </a:schemeClr>
                  </a:solidFill>
                  <a:cs typeface="Arial" pitchFamily="34" charset="0"/>
                </a:rPr>
                <a:t> </a:t>
              </a:r>
              <a:r>
                <a:rPr lang="en-US" altLang="ko-KR" sz="1000" dirty="0" err="1" smtClean="0">
                  <a:solidFill>
                    <a:schemeClr val="tx1">
                      <a:lumMod val="75000"/>
                      <a:lumOff val="25000"/>
                    </a:schemeClr>
                  </a:solidFill>
                  <a:cs typeface="Arial" pitchFamily="34" charset="0"/>
                </a:rPr>
                <a:t>tempe</a:t>
              </a:r>
              <a:r>
                <a:rPr lang="id-ID" altLang="ko-KR" sz="1000" dirty="0" smtClean="0">
                  <a:solidFill>
                    <a:schemeClr val="tx1">
                      <a:lumMod val="75000"/>
                      <a:lumOff val="25000"/>
                    </a:schemeClr>
                  </a:solidFill>
                  <a:cs typeface="Arial" pitchFamily="34" charset="0"/>
                </a:rPr>
                <a:t> </a:t>
              </a:r>
              <a:r>
                <a:rPr lang="id-ID" altLang="ko-KR" sz="1000" dirty="0">
                  <a:solidFill>
                    <a:schemeClr val="tx1">
                      <a:lumMod val="75000"/>
                      <a:lumOff val="25000"/>
                    </a:schemeClr>
                  </a:solidFill>
                  <a:cs typeface="Arial" pitchFamily="34" charset="0"/>
                </a:rPr>
                <a:t>di desa </a:t>
              </a:r>
              <a:r>
                <a:rPr lang="en-US" altLang="ko-KR" sz="1000" dirty="0" err="1" smtClean="0">
                  <a:solidFill>
                    <a:schemeClr val="tx1">
                      <a:lumMod val="75000"/>
                      <a:lumOff val="25000"/>
                    </a:schemeClr>
                  </a:solidFill>
                  <a:cs typeface="Arial" pitchFamily="34" charset="0"/>
                </a:rPr>
                <a:t>Wanasaba</a:t>
              </a:r>
              <a:r>
                <a:rPr lang="en-US" altLang="ko-KR" sz="1000" dirty="0" smtClean="0">
                  <a:solidFill>
                    <a:schemeClr val="tx1">
                      <a:lumMod val="75000"/>
                      <a:lumOff val="25000"/>
                    </a:schemeClr>
                  </a:solidFill>
                  <a:cs typeface="Arial" pitchFamily="34" charset="0"/>
                </a:rPr>
                <a:t> </a:t>
              </a:r>
              <a:r>
                <a:rPr lang="en-US" altLang="ko-KR" sz="1000" dirty="0" err="1" smtClean="0">
                  <a:solidFill>
                    <a:schemeClr val="tx1">
                      <a:lumMod val="75000"/>
                      <a:lumOff val="25000"/>
                    </a:schemeClr>
                  </a:solidFill>
                  <a:cs typeface="Arial" pitchFamily="34" charset="0"/>
                </a:rPr>
                <a:t>Kidul</a:t>
              </a:r>
              <a:r>
                <a:rPr lang="en-US" altLang="ko-KR" sz="1000" dirty="0" smtClean="0">
                  <a:solidFill>
                    <a:schemeClr val="tx1">
                      <a:lumMod val="75000"/>
                      <a:lumOff val="25000"/>
                    </a:schemeClr>
                  </a:solidFill>
                  <a:cs typeface="Arial" pitchFamily="34" charset="0"/>
                </a:rPr>
                <a:t> ?</a:t>
              </a:r>
              <a:endParaRPr lang="en-US" altLang="ko-KR" sz="1000" dirty="0">
                <a:solidFill>
                  <a:schemeClr val="tx1">
                    <a:lumMod val="75000"/>
                    <a:lumOff val="25000"/>
                  </a:schemeClr>
                </a:solidFill>
                <a:cs typeface="Arial" pitchFamily="34" charset="0"/>
              </a:endParaRPr>
            </a:p>
          </p:txBody>
        </p:sp>
        <p:sp>
          <p:nvSpPr>
            <p:cNvPr id="13" name="TextBox 12"/>
            <p:cNvSpPr txBox="1"/>
            <p:nvPr/>
          </p:nvSpPr>
          <p:spPr>
            <a:xfrm>
              <a:off x="6137677" y="1730811"/>
              <a:ext cx="1818968" cy="307777"/>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en-US" altLang="ko-KR" sz="1400" b="1" dirty="0" err="1" smtClean="0">
                  <a:solidFill>
                    <a:schemeClr val="tx1">
                      <a:lumMod val="75000"/>
                      <a:lumOff val="25000"/>
                    </a:schemeClr>
                  </a:solidFill>
                  <a:cs typeface="Arial" pitchFamily="34" charset="0"/>
                </a:rPr>
                <a:t>Identifikasi</a:t>
              </a:r>
              <a:r>
                <a:rPr lang="id-ID" altLang="ko-KR" sz="1400" b="1" dirty="0" smtClean="0">
                  <a:solidFill>
                    <a:schemeClr val="tx1">
                      <a:lumMod val="75000"/>
                      <a:lumOff val="25000"/>
                    </a:schemeClr>
                  </a:solidFill>
                  <a:cs typeface="Arial" pitchFamily="34" charset="0"/>
                </a:rPr>
                <a:t> Masalah</a:t>
              </a:r>
              <a:endParaRPr lang="ko-KR" altLang="en-US" sz="14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98020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49312" y="214762"/>
            <a:ext cx="5403008" cy="576064"/>
          </a:xfrm>
          <a:noFill/>
        </p:spPr>
        <p:style>
          <a:lnRef idx="2">
            <a:schemeClr val="accent2"/>
          </a:lnRef>
          <a:fillRef idx="1">
            <a:schemeClr val="lt1"/>
          </a:fillRef>
          <a:effectRef idx="0">
            <a:schemeClr val="accent2"/>
          </a:effectRef>
          <a:fontRef idx="minor">
            <a:schemeClr val="dk1"/>
          </a:fontRef>
        </p:style>
        <p:txBody>
          <a:bodyPr/>
          <a:lstStyle/>
          <a:p>
            <a:r>
              <a:rPr lang="id-ID" dirty="0" smtClean="0">
                <a:solidFill>
                  <a:srgbClr val="FFC000"/>
                </a:solidFill>
              </a:rPr>
              <a:t>KERANGKA PEMIKIRAN</a:t>
            </a:r>
            <a:endParaRPr lang="en-US" dirty="0">
              <a:solidFill>
                <a:srgbClr val="FFC000"/>
              </a:solidFill>
            </a:endParaRPr>
          </a:p>
        </p:txBody>
      </p:sp>
      <p:sp>
        <p:nvSpPr>
          <p:cNvPr id="4" name="Rectangle 3"/>
          <p:cNvSpPr/>
          <p:nvPr/>
        </p:nvSpPr>
        <p:spPr>
          <a:xfrm>
            <a:off x="1558074" y="1347614"/>
            <a:ext cx="792088" cy="726000"/>
          </a:xfrm>
          <a:prstGeom prst="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ysClr val="windowText" lastClr="000000"/>
              </a:solidFill>
            </a:endParaRPr>
          </a:p>
        </p:txBody>
      </p:sp>
      <p:sp>
        <p:nvSpPr>
          <p:cNvPr id="5" name="Rectangle 4"/>
          <p:cNvSpPr/>
          <p:nvPr/>
        </p:nvSpPr>
        <p:spPr>
          <a:xfrm>
            <a:off x="3306828" y="1347614"/>
            <a:ext cx="792088" cy="726000"/>
          </a:xfrm>
          <a:prstGeom prst="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ysClr val="windowText" lastClr="000000"/>
              </a:solidFill>
            </a:endParaRPr>
          </a:p>
        </p:txBody>
      </p:sp>
      <p:sp>
        <p:nvSpPr>
          <p:cNvPr id="6" name="Rectangle 5"/>
          <p:cNvSpPr/>
          <p:nvPr/>
        </p:nvSpPr>
        <p:spPr>
          <a:xfrm>
            <a:off x="5055582" y="1347614"/>
            <a:ext cx="792088" cy="726000"/>
          </a:xfrm>
          <a:prstGeom prst="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ysClr val="windowText" lastClr="000000"/>
              </a:solidFill>
            </a:endParaRPr>
          </a:p>
        </p:txBody>
      </p:sp>
      <p:sp>
        <p:nvSpPr>
          <p:cNvPr id="7" name="Rectangle 6"/>
          <p:cNvSpPr/>
          <p:nvPr/>
        </p:nvSpPr>
        <p:spPr>
          <a:xfrm>
            <a:off x="6876256" y="1347614"/>
            <a:ext cx="792088" cy="726000"/>
          </a:xfrm>
          <a:prstGeom prst="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ysClr val="windowText" lastClr="000000"/>
              </a:solidFill>
            </a:endParaRPr>
          </a:p>
        </p:txBody>
      </p:sp>
      <p:sp>
        <p:nvSpPr>
          <p:cNvPr id="8" name="Rectangle 30"/>
          <p:cNvSpPr/>
          <p:nvPr/>
        </p:nvSpPr>
        <p:spPr>
          <a:xfrm>
            <a:off x="7107014" y="1568756"/>
            <a:ext cx="345306" cy="344297"/>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ysClr val="windowText" lastClr="000000"/>
              </a:solidFill>
            </a:endParaRPr>
          </a:p>
        </p:txBody>
      </p:sp>
      <p:grpSp>
        <p:nvGrpSpPr>
          <p:cNvPr id="9" name="Group 8"/>
          <p:cNvGrpSpPr/>
          <p:nvPr/>
        </p:nvGrpSpPr>
        <p:grpSpPr>
          <a:xfrm>
            <a:off x="1043608" y="2117998"/>
            <a:ext cx="1781350" cy="807821"/>
            <a:chOff x="1280898" y="2187669"/>
            <a:chExt cx="1338892" cy="807821"/>
          </a:xfrm>
          <a:solidFill>
            <a:schemeClr val="accent2"/>
          </a:solidFill>
        </p:grpSpPr>
        <p:sp>
          <p:nvSpPr>
            <p:cNvPr id="10" name="TextBox 9"/>
            <p:cNvSpPr txBox="1"/>
            <p:nvPr/>
          </p:nvSpPr>
          <p:spPr>
            <a:xfrm>
              <a:off x="1280898" y="2187669"/>
              <a:ext cx="1338892" cy="276999"/>
            </a:xfrm>
            <a:prstGeom prst="rect">
              <a:avLst/>
            </a:prstGeom>
            <a:grpFill/>
          </p:spPr>
          <p:txBody>
            <a:bodyPr wrap="square" rtlCol="0" anchor="ctr">
              <a:spAutoFit/>
            </a:bodyPr>
            <a:lstStyle/>
            <a:p>
              <a:pPr algn="ctr"/>
              <a:r>
                <a:rPr lang="id-ID" altLang="ko-KR" sz="1200" b="1" dirty="0" smtClean="0">
                  <a:solidFill>
                    <a:sysClr val="windowText" lastClr="000000"/>
                  </a:solidFill>
                  <a:cs typeface="Arial" pitchFamily="34" charset="0"/>
                </a:rPr>
                <a:t>Khaerudin et al (2020)</a:t>
              </a:r>
              <a:endParaRPr lang="ko-KR" altLang="en-US" sz="1200" b="1" dirty="0">
                <a:solidFill>
                  <a:sysClr val="windowText" lastClr="000000"/>
                </a:solidFill>
                <a:cs typeface="Arial" pitchFamily="34" charset="0"/>
              </a:endParaRPr>
            </a:p>
          </p:txBody>
        </p:sp>
        <p:sp>
          <p:nvSpPr>
            <p:cNvPr id="11" name="TextBox 10"/>
            <p:cNvSpPr txBox="1"/>
            <p:nvPr/>
          </p:nvSpPr>
          <p:spPr>
            <a:xfrm>
              <a:off x="1280898" y="2441492"/>
              <a:ext cx="1338892" cy="553998"/>
            </a:xfrm>
            <a:prstGeom prst="rect">
              <a:avLst/>
            </a:prstGeom>
            <a:grpFill/>
          </p:spPr>
          <p:txBody>
            <a:bodyPr wrap="square" rtlCol="0" anchor="ctr">
              <a:spAutoFit/>
            </a:bodyPr>
            <a:lstStyle/>
            <a:p>
              <a:pPr algn="ctr" latinLnBrk="0">
                <a:defRPr/>
              </a:pPr>
              <a:r>
                <a:rPr lang="id-ID" altLang="ko-KR" sz="1000" i="1" dirty="0" smtClean="0">
                  <a:solidFill>
                    <a:sysClr val="windowText" lastClr="000000"/>
                  </a:solidFill>
                  <a:cs typeface="Arial" pitchFamily="34" charset="0"/>
                </a:rPr>
                <a:t>Terdapat 10 faktor yang mempengaruhi pendapatan dimasa pandemi</a:t>
              </a:r>
              <a:endParaRPr lang="en-JM" altLang="ko-KR" sz="1000" i="1" dirty="0">
                <a:solidFill>
                  <a:sysClr val="windowText" lastClr="000000"/>
                </a:solidFill>
                <a:cs typeface="Arial" pitchFamily="34" charset="0"/>
              </a:endParaRPr>
            </a:p>
          </p:txBody>
        </p:sp>
      </p:grpSp>
      <p:grpSp>
        <p:nvGrpSpPr>
          <p:cNvPr id="12" name="Group 11"/>
          <p:cNvGrpSpPr/>
          <p:nvPr/>
        </p:nvGrpSpPr>
        <p:grpSpPr>
          <a:xfrm>
            <a:off x="2844957" y="2089063"/>
            <a:ext cx="1717004" cy="666773"/>
            <a:chOff x="1280898" y="2156580"/>
            <a:chExt cx="1266245" cy="666773"/>
          </a:xfrm>
          <a:solidFill>
            <a:schemeClr val="accent2"/>
          </a:solidFill>
        </p:grpSpPr>
        <p:sp>
          <p:nvSpPr>
            <p:cNvPr id="13" name="TextBox 12"/>
            <p:cNvSpPr txBox="1"/>
            <p:nvPr/>
          </p:nvSpPr>
          <p:spPr>
            <a:xfrm>
              <a:off x="1280898" y="2156580"/>
              <a:ext cx="1266245" cy="276999"/>
            </a:xfrm>
            <a:prstGeom prst="rect">
              <a:avLst/>
            </a:prstGeom>
            <a:grpFill/>
          </p:spPr>
          <p:txBody>
            <a:bodyPr wrap="square" rtlCol="0" anchor="ctr">
              <a:spAutoFit/>
            </a:bodyPr>
            <a:lstStyle/>
            <a:p>
              <a:pPr algn="ctr"/>
              <a:r>
                <a:rPr lang="id-ID" altLang="ko-KR" sz="1200" b="1" dirty="0" smtClean="0">
                  <a:solidFill>
                    <a:sysClr val="windowText" lastClr="000000"/>
                  </a:solidFill>
                  <a:cs typeface="Arial" pitchFamily="34" charset="0"/>
                </a:rPr>
                <a:t>Umatin et al (2021)</a:t>
              </a:r>
              <a:endParaRPr lang="ko-KR" altLang="en-US" sz="1200" b="1" dirty="0">
                <a:solidFill>
                  <a:sysClr val="windowText" lastClr="000000"/>
                </a:solidFill>
                <a:cs typeface="Arial" pitchFamily="34" charset="0"/>
              </a:endParaRPr>
            </a:p>
          </p:txBody>
        </p:sp>
        <p:sp>
          <p:nvSpPr>
            <p:cNvPr id="14" name="TextBox 13"/>
            <p:cNvSpPr txBox="1"/>
            <p:nvPr/>
          </p:nvSpPr>
          <p:spPr>
            <a:xfrm>
              <a:off x="1280898" y="2423243"/>
              <a:ext cx="1266245" cy="400110"/>
            </a:xfrm>
            <a:prstGeom prst="rect">
              <a:avLst/>
            </a:prstGeom>
            <a:grpFill/>
          </p:spPr>
          <p:txBody>
            <a:bodyPr wrap="square" rtlCol="0" anchor="ctr">
              <a:spAutoFit/>
            </a:bodyPr>
            <a:lstStyle/>
            <a:p>
              <a:pPr algn="ctr" latinLnBrk="0">
                <a:defRPr/>
              </a:pPr>
              <a:r>
                <a:rPr lang="id-ID" altLang="ko-KR" sz="1000" dirty="0" smtClean="0">
                  <a:solidFill>
                    <a:sysClr val="windowText" lastClr="000000"/>
                  </a:solidFill>
                  <a:cs typeface="Arial" pitchFamily="34" charset="0"/>
                </a:rPr>
                <a:t>PSBB berpengaruh terhadap penerimaan</a:t>
              </a:r>
              <a:endParaRPr lang="en-JM" altLang="ko-KR" sz="1000" dirty="0">
                <a:solidFill>
                  <a:sysClr val="windowText" lastClr="000000"/>
                </a:solidFill>
                <a:cs typeface="Arial" pitchFamily="34" charset="0"/>
              </a:endParaRPr>
            </a:p>
          </p:txBody>
        </p:sp>
      </p:grpSp>
      <p:grpSp>
        <p:nvGrpSpPr>
          <p:cNvPr id="15" name="Group 14"/>
          <p:cNvGrpSpPr/>
          <p:nvPr/>
        </p:nvGrpSpPr>
        <p:grpSpPr>
          <a:xfrm>
            <a:off x="4580211" y="2092751"/>
            <a:ext cx="1899139" cy="970569"/>
            <a:chOff x="1306621" y="2178342"/>
            <a:chExt cx="1240128" cy="970569"/>
          </a:xfrm>
          <a:solidFill>
            <a:schemeClr val="accent2"/>
          </a:solidFill>
        </p:grpSpPr>
        <p:sp>
          <p:nvSpPr>
            <p:cNvPr id="16" name="TextBox 15"/>
            <p:cNvSpPr txBox="1"/>
            <p:nvPr/>
          </p:nvSpPr>
          <p:spPr>
            <a:xfrm>
              <a:off x="1311258" y="2178342"/>
              <a:ext cx="1235491" cy="276999"/>
            </a:xfrm>
            <a:prstGeom prst="rect">
              <a:avLst/>
            </a:prstGeom>
            <a:grpFill/>
          </p:spPr>
          <p:txBody>
            <a:bodyPr wrap="square" rtlCol="0" anchor="ctr">
              <a:spAutoFit/>
            </a:bodyPr>
            <a:lstStyle/>
            <a:p>
              <a:pPr algn="ctr"/>
              <a:r>
                <a:rPr lang="id-ID" altLang="ko-KR" sz="1200" b="1" dirty="0" smtClean="0">
                  <a:solidFill>
                    <a:sysClr val="windowText" lastClr="000000"/>
                  </a:solidFill>
                  <a:cs typeface="Arial" pitchFamily="34" charset="0"/>
                </a:rPr>
                <a:t>Suartawang et al (2017)</a:t>
              </a:r>
              <a:endParaRPr lang="ko-KR" altLang="en-US" sz="1200" b="1" dirty="0">
                <a:solidFill>
                  <a:sysClr val="windowText" lastClr="000000"/>
                </a:solidFill>
                <a:cs typeface="Arial" pitchFamily="34" charset="0"/>
              </a:endParaRPr>
            </a:p>
          </p:txBody>
        </p:sp>
        <p:sp>
          <p:nvSpPr>
            <p:cNvPr id="17" name="TextBox 16"/>
            <p:cNvSpPr txBox="1"/>
            <p:nvPr/>
          </p:nvSpPr>
          <p:spPr>
            <a:xfrm>
              <a:off x="1306621" y="2441025"/>
              <a:ext cx="1240128" cy="707886"/>
            </a:xfrm>
            <a:prstGeom prst="rect">
              <a:avLst/>
            </a:prstGeom>
            <a:grpFill/>
          </p:spPr>
          <p:txBody>
            <a:bodyPr wrap="square" rtlCol="0" anchor="ctr">
              <a:spAutoFit/>
            </a:bodyPr>
            <a:lstStyle/>
            <a:p>
              <a:pPr algn="ctr" latinLnBrk="0">
                <a:defRPr/>
              </a:pPr>
              <a:r>
                <a:rPr lang="id-ID" altLang="ko-KR" sz="1000" dirty="0" smtClean="0">
                  <a:solidFill>
                    <a:sysClr val="windowText" lastClr="000000"/>
                  </a:solidFill>
                  <a:cs typeface="Arial" pitchFamily="34" charset="0"/>
                </a:rPr>
                <a:t>Modal dan bahan baku berpengaruh terhadap pendapatan industri patung kayu</a:t>
              </a:r>
              <a:endParaRPr lang="en-JM" altLang="ko-KR" sz="1000" dirty="0">
                <a:solidFill>
                  <a:sysClr val="windowText" lastClr="000000"/>
                </a:solidFill>
                <a:cs typeface="Arial" pitchFamily="34" charset="0"/>
              </a:endParaRPr>
            </a:p>
          </p:txBody>
        </p:sp>
      </p:grpSp>
      <p:grpSp>
        <p:nvGrpSpPr>
          <p:cNvPr id="18" name="Group 17"/>
          <p:cNvGrpSpPr/>
          <p:nvPr/>
        </p:nvGrpSpPr>
        <p:grpSpPr>
          <a:xfrm>
            <a:off x="6516215" y="2081628"/>
            <a:ext cx="1944214" cy="1103186"/>
            <a:chOff x="1267773" y="2148168"/>
            <a:chExt cx="1136951" cy="1103186"/>
          </a:xfrm>
          <a:solidFill>
            <a:schemeClr val="accent2"/>
          </a:solidFill>
        </p:grpSpPr>
        <p:sp>
          <p:nvSpPr>
            <p:cNvPr id="19" name="TextBox 18"/>
            <p:cNvSpPr txBox="1"/>
            <p:nvPr/>
          </p:nvSpPr>
          <p:spPr>
            <a:xfrm>
              <a:off x="1267773" y="2148168"/>
              <a:ext cx="1136951" cy="284434"/>
            </a:xfrm>
            <a:prstGeom prst="rect">
              <a:avLst/>
            </a:prstGeom>
            <a:grpFill/>
          </p:spPr>
          <p:txBody>
            <a:bodyPr wrap="square" rtlCol="0" anchor="ctr">
              <a:spAutoFit/>
            </a:bodyPr>
            <a:lstStyle/>
            <a:p>
              <a:pPr algn="ctr"/>
              <a:r>
                <a:rPr lang="id-ID" altLang="ko-KR" sz="1200" b="1" dirty="0" smtClean="0">
                  <a:solidFill>
                    <a:sysClr val="windowText" lastClr="000000"/>
                  </a:solidFill>
                  <a:cs typeface="Arial" pitchFamily="34" charset="0"/>
                </a:rPr>
                <a:t>Kalterina (2019)</a:t>
              </a:r>
              <a:endParaRPr lang="ko-KR" altLang="en-US" sz="1200" b="1" dirty="0">
                <a:solidFill>
                  <a:sysClr val="windowText" lastClr="000000"/>
                </a:solidFill>
                <a:cs typeface="Arial" pitchFamily="34" charset="0"/>
              </a:endParaRPr>
            </a:p>
          </p:txBody>
        </p:sp>
        <p:sp>
          <p:nvSpPr>
            <p:cNvPr id="20" name="TextBox 19"/>
            <p:cNvSpPr txBox="1"/>
            <p:nvPr/>
          </p:nvSpPr>
          <p:spPr>
            <a:xfrm>
              <a:off x="1267773" y="2389580"/>
              <a:ext cx="1131674" cy="861774"/>
            </a:xfrm>
            <a:prstGeom prst="rect">
              <a:avLst/>
            </a:prstGeom>
            <a:grpFill/>
          </p:spPr>
          <p:txBody>
            <a:bodyPr wrap="square" rtlCol="0" anchor="ctr">
              <a:spAutoFit/>
            </a:bodyPr>
            <a:lstStyle/>
            <a:p>
              <a:pPr algn="ctr" latinLnBrk="0">
                <a:defRPr/>
              </a:pPr>
              <a:r>
                <a:rPr lang="id-ID" altLang="ko-KR" sz="1000" dirty="0" smtClean="0">
                  <a:solidFill>
                    <a:sysClr val="windowText" lastClr="000000"/>
                  </a:solidFill>
                  <a:cs typeface="Arial" pitchFamily="34" charset="0"/>
                </a:rPr>
                <a:t>Strategi pemasaran berpengaruh 12%, dan kinerja pemasaran berpengaruh 35% terhadap pendapatan petani tanaman hias</a:t>
              </a:r>
              <a:endParaRPr lang="en-JM" altLang="ko-KR" sz="1000" dirty="0">
                <a:solidFill>
                  <a:sysClr val="windowText" lastClr="000000"/>
                </a:solidFill>
                <a:cs typeface="Arial" pitchFamily="34" charset="0"/>
              </a:endParaRPr>
            </a:p>
          </p:txBody>
        </p:sp>
      </p:grpSp>
      <p:sp>
        <p:nvSpPr>
          <p:cNvPr id="21" name="Rectangle 30"/>
          <p:cNvSpPr/>
          <p:nvPr/>
        </p:nvSpPr>
        <p:spPr>
          <a:xfrm>
            <a:off x="3530219" y="1541366"/>
            <a:ext cx="345306" cy="344297"/>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ysClr val="windowText" lastClr="000000"/>
              </a:solidFill>
            </a:endParaRPr>
          </a:p>
        </p:txBody>
      </p:sp>
      <p:sp>
        <p:nvSpPr>
          <p:cNvPr id="24" name="TextBox 23"/>
          <p:cNvSpPr txBox="1"/>
          <p:nvPr/>
        </p:nvSpPr>
        <p:spPr>
          <a:xfrm>
            <a:off x="2337053" y="2975066"/>
            <a:ext cx="1761863" cy="887224"/>
          </a:xfrm>
          <a:prstGeom prst="ellipse">
            <a:avLst/>
          </a:prstGeom>
          <a:solidFill>
            <a:schemeClr val="accent2"/>
          </a:solidFill>
        </p:spPr>
        <p:style>
          <a:lnRef idx="3">
            <a:schemeClr val="lt1"/>
          </a:lnRef>
          <a:fillRef idx="1">
            <a:schemeClr val="accent3"/>
          </a:fillRef>
          <a:effectRef idx="1">
            <a:schemeClr val="accent3"/>
          </a:effectRef>
          <a:fontRef idx="minor">
            <a:schemeClr val="lt1"/>
          </a:fontRef>
        </p:style>
        <p:txBody>
          <a:bodyPr wrap="square" rtlCol="0" anchor="ctr">
            <a:spAutoFit/>
          </a:bodyPr>
          <a:lstStyle/>
          <a:p>
            <a:pPr algn="ctr" latinLnBrk="0">
              <a:defRPr/>
            </a:pPr>
            <a:r>
              <a:rPr lang="en-US" altLang="ko-KR" sz="1100" dirty="0" err="1" smtClean="0">
                <a:solidFill>
                  <a:sysClr val="windowText" lastClr="000000"/>
                </a:solidFill>
                <a:cs typeface="Arial" pitchFamily="34" charset="0"/>
              </a:rPr>
              <a:t>Kebijakan</a:t>
            </a:r>
            <a:r>
              <a:rPr lang="en-US" altLang="ko-KR" sz="1100" dirty="0" smtClean="0">
                <a:solidFill>
                  <a:sysClr val="windowText" lastClr="000000"/>
                </a:solidFill>
                <a:cs typeface="Arial" pitchFamily="34" charset="0"/>
              </a:rPr>
              <a:t> </a:t>
            </a:r>
            <a:r>
              <a:rPr lang="en-US" altLang="ko-KR" sz="1100" dirty="0" err="1" smtClean="0">
                <a:solidFill>
                  <a:sysClr val="windowText" lastClr="000000"/>
                </a:solidFill>
                <a:cs typeface="Arial" pitchFamily="34" charset="0"/>
              </a:rPr>
              <a:t>Pembatasan</a:t>
            </a:r>
            <a:r>
              <a:rPr lang="en-US" altLang="ko-KR" sz="1100" dirty="0" smtClean="0">
                <a:solidFill>
                  <a:sysClr val="windowText" lastClr="000000"/>
                </a:solidFill>
                <a:cs typeface="Arial" pitchFamily="34" charset="0"/>
              </a:rPr>
              <a:t> Covid-19</a:t>
            </a:r>
            <a:r>
              <a:rPr lang="id-ID" altLang="ko-KR" sz="1100" dirty="0" smtClean="0">
                <a:solidFill>
                  <a:sysClr val="windowText" lastClr="000000"/>
                </a:solidFill>
                <a:cs typeface="Arial" pitchFamily="34" charset="0"/>
              </a:rPr>
              <a:t> (X1</a:t>
            </a:r>
            <a:r>
              <a:rPr lang="id-ID" altLang="ko-KR" sz="1300" dirty="0" smtClean="0">
                <a:solidFill>
                  <a:sysClr val="windowText" lastClr="000000"/>
                </a:solidFill>
                <a:cs typeface="Arial" pitchFamily="34" charset="0"/>
              </a:rPr>
              <a:t>)</a:t>
            </a:r>
            <a:endParaRPr lang="en-JM" altLang="ko-KR" sz="1300" dirty="0">
              <a:solidFill>
                <a:sysClr val="windowText" lastClr="000000"/>
              </a:solidFill>
              <a:cs typeface="Arial" pitchFamily="34" charset="0"/>
            </a:endParaRPr>
          </a:p>
        </p:txBody>
      </p:sp>
      <p:sp>
        <p:nvSpPr>
          <p:cNvPr id="25" name="TextBox 24"/>
          <p:cNvSpPr txBox="1"/>
          <p:nvPr/>
        </p:nvSpPr>
        <p:spPr>
          <a:xfrm>
            <a:off x="2398311" y="4360504"/>
            <a:ext cx="1669690" cy="692468"/>
          </a:xfrm>
          <a:prstGeom prst="ellipse">
            <a:avLst/>
          </a:prstGeom>
          <a:solidFill>
            <a:schemeClr val="accent2"/>
          </a:solidFill>
        </p:spPr>
        <p:style>
          <a:lnRef idx="3">
            <a:schemeClr val="lt1"/>
          </a:lnRef>
          <a:fillRef idx="1">
            <a:schemeClr val="accent3"/>
          </a:fillRef>
          <a:effectRef idx="1">
            <a:schemeClr val="accent3"/>
          </a:effectRef>
          <a:fontRef idx="minor">
            <a:schemeClr val="lt1"/>
          </a:fontRef>
        </p:style>
        <p:txBody>
          <a:bodyPr wrap="square" rtlCol="0" anchor="ctr">
            <a:spAutoFit/>
          </a:bodyPr>
          <a:lstStyle/>
          <a:p>
            <a:pPr algn="ctr" latinLnBrk="0">
              <a:defRPr/>
            </a:pPr>
            <a:r>
              <a:rPr lang="en-US" altLang="ko-KR" sz="1300" dirty="0" err="1" smtClean="0">
                <a:solidFill>
                  <a:sysClr val="windowText" lastClr="000000"/>
                </a:solidFill>
                <a:cs typeface="Arial" pitchFamily="34" charset="0"/>
              </a:rPr>
              <a:t>Harga</a:t>
            </a:r>
            <a:r>
              <a:rPr lang="en-US" altLang="ko-KR" sz="1300" dirty="0" smtClean="0">
                <a:solidFill>
                  <a:sysClr val="windowText" lastClr="000000"/>
                </a:solidFill>
                <a:cs typeface="Arial" pitchFamily="34" charset="0"/>
              </a:rPr>
              <a:t> </a:t>
            </a:r>
            <a:r>
              <a:rPr lang="id-ID" altLang="ko-KR" sz="1300" dirty="0" smtClean="0">
                <a:solidFill>
                  <a:sysClr val="windowText" lastClr="000000"/>
                </a:solidFill>
                <a:cs typeface="Arial" pitchFamily="34" charset="0"/>
              </a:rPr>
              <a:t>Bahan Baku (X2)</a:t>
            </a:r>
            <a:endParaRPr lang="en-JM" altLang="ko-KR" sz="1300" dirty="0">
              <a:solidFill>
                <a:sysClr val="windowText" lastClr="000000"/>
              </a:solidFill>
              <a:cs typeface="Arial" pitchFamily="34" charset="0"/>
            </a:endParaRPr>
          </a:p>
        </p:txBody>
      </p:sp>
      <p:sp>
        <p:nvSpPr>
          <p:cNvPr id="26" name="TextBox 25"/>
          <p:cNvSpPr txBox="1"/>
          <p:nvPr/>
        </p:nvSpPr>
        <p:spPr>
          <a:xfrm>
            <a:off x="4312882" y="3881148"/>
            <a:ext cx="1814190" cy="605909"/>
          </a:xfrm>
          <a:prstGeom prst="ellipse">
            <a:avLst/>
          </a:prstGeom>
          <a:solidFill>
            <a:schemeClr val="accent2"/>
          </a:solidFill>
        </p:spPr>
        <p:style>
          <a:lnRef idx="3">
            <a:schemeClr val="lt1"/>
          </a:lnRef>
          <a:fillRef idx="1">
            <a:schemeClr val="accent3"/>
          </a:fillRef>
          <a:effectRef idx="1">
            <a:schemeClr val="accent3"/>
          </a:effectRef>
          <a:fontRef idx="minor">
            <a:schemeClr val="lt1"/>
          </a:fontRef>
        </p:style>
        <p:txBody>
          <a:bodyPr wrap="square" rtlCol="0" anchor="ctr">
            <a:spAutoFit/>
          </a:bodyPr>
          <a:lstStyle/>
          <a:p>
            <a:pPr algn="ctr" latinLnBrk="0">
              <a:defRPr/>
            </a:pPr>
            <a:r>
              <a:rPr lang="en-US" altLang="ko-KR" sz="1100" dirty="0" smtClean="0">
                <a:solidFill>
                  <a:sysClr val="windowText" lastClr="000000"/>
                </a:solidFill>
                <a:cs typeface="Arial" pitchFamily="34" charset="0"/>
              </a:rPr>
              <a:t>Tingkat </a:t>
            </a:r>
            <a:r>
              <a:rPr lang="en-US" altLang="ko-KR" sz="1100" dirty="0" err="1" smtClean="0">
                <a:solidFill>
                  <a:sysClr val="windowText" lastClr="000000"/>
                </a:solidFill>
                <a:cs typeface="Arial" pitchFamily="34" charset="0"/>
              </a:rPr>
              <a:t>Kesulitan</a:t>
            </a:r>
            <a:r>
              <a:rPr lang="en-US" altLang="ko-KR" sz="1100" dirty="0" smtClean="0">
                <a:solidFill>
                  <a:sysClr val="windowText" lastClr="000000"/>
                </a:solidFill>
                <a:cs typeface="Arial" pitchFamily="34" charset="0"/>
              </a:rPr>
              <a:t> </a:t>
            </a:r>
            <a:r>
              <a:rPr lang="id-ID" altLang="ko-KR" sz="1100" dirty="0" smtClean="0">
                <a:solidFill>
                  <a:sysClr val="windowText" lastClr="000000"/>
                </a:solidFill>
                <a:cs typeface="Arial" pitchFamily="34" charset="0"/>
              </a:rPr>
              <a:t>Pemasaran (</a:t>
            </a:r>
            <a:r>
              <a:rPr lang="en-US" altLang="ko-KR" sz="1100" dirty="0" smtClean="0">
                <a:solidFill>
                  <a:sysClr val="windowText" lastClr="000000"/>
                </a:solidFill>
                <a:cs typeface="Arial" pitchFamily="34" charset="0"/>
              </a:rPr>
              <a:t>Z</a:t>
            </a:r>
            <a:r>
              <a:rPr lang="id-ID" altLang="ko-KR" sz="1100" dirty="0" smtClean="0">
                <a:solidFill>
                  <a:sysClr val="windowText" lastClr="000000"/>
                </a:solidFill>
                <a:cs typeface="Arial" pitchFamily="34" charset="0"/>
              </a:rPr>
              <a:t>)</a:t>
            </a:r>
            <a:endParaRPr lang="en-JM" altLang="ko-KR" sz="1100" dirty="0">
              <a:solidFill>
                <a:sysClr val="windowText" lastClr="000000"/>
              </a:solidFill>
              <a:cs typeface="Arial" pitchFamily="34" charset="0"/>
            </a:endParaRPr>
          </a:p>
        </p:txBody>
      </p:sp>
      <p:sp>
        <p:nvSpPr>
          <p:cNvPr id="27" name="TextBox 26"/>
          <p:cNvSpPr txBox="1"/>
          <p:nvPr/>
        </p:nvSpPr>
        <p:spPr>
          <a:xfrm>
            <a:off x="6634279" y="3851776"/>
            <a:ext cx="1584358" cy="692468"/>
          </a:xfrm>
          <a:prstGeom prst="ellipse">
            <a:avLst/>
          </a:prstGeom>
          <a:solidFill>
            <a:schemeClr val="accent2"/>
          </a:solidFill>
        </p:spPr>
        <p:style>
          <a:lnRef idx="3">
            <a:schemeClr val="lt1"/>
          </a:lnRef>
          <a:fillRef idx="1">
            <a:schemeClr val="accent3"/>
          </a:fillRef>
          <a:effectRef idx="1">
            <a:schemeClr val="accent3"/>
          </a:effectRef>
          <a:fontRef idx="minor">
            <a:schemeClr val="lt1"/>
          </a:fontRef>
        </p:style>
        <p:txBody>
          <a:bodyPr wrap="square" rtlCol="0" anchor="ctr">
            <a:spAutoFit/>
          </a:bodyPr>
          <a:lstStyle/>
          <a:p>
            <a:pPr algn="ctr" latinLnBrk="0">
              <a:defRPr/>
            </a:pPr>
            <a:r>
              <a:rPr lang="id-ID" altLang="ko-KR" sz="1300" dirty="0" smtClean="0">
                <a:solidFill>
                  <a:sysClr val="windowText" lastClr="000000"/>
                </a:solidFill>
                <a:cs typeface="Arial" pitchFamily="34" charset="0"/>
              </a:rPr>
              <a:t>Pendapatan (Y)</a:t>
            </a:r>
            <a:endParaRPr lang="en-JM" altLang="ko-KR" sz="1300" dirty="0">
              <a:solidFill>
                <a:sysClr val="windowText" lastClr="000000"/>
              </a:solidFill>
              <a:cs typeface="Arial" pitchFamily="34" charset="0"/>
            </a:endParaRPr>
          </a:p>
        </p:txBody>
      </p:sp>
      <p:cxnSp>
        <p:nvCxnSpPr>
          <p:cNvPr id="28" name="Straight Arrow Connector 27"/>
          <p:cNvCxnSpPr/>
          <p:nvPr/>
        </p:nvCxnSpPr>
        <p:spPr>
          <a:xfrm>
            <a:off x="1984502" y="3918804"/>
            <a:ext cx="823060" cy="0"/>
          </a:xfrm>
          <a:prstGeom prst="straightConnector1">
            <a:avLst/>
          </a:prstGeom>
          <a:ln>
            <a:solidFill>
              <a:schemeClr val="accent1">
                <a:lumMod val="40000"/>
                <a:lumOff val="60000"/>
              </a:schemeClr>
            </a:solidFill>
            <a:tailEnd type="triangle"/>
          </a:ln>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a:off x="1984502" y="3075806"/>
            <a:ext cx="0" cy="856234"/>
          </a:xfrm>
          <a:prstGeom prst="line">
            <a:avLst/>
          </a:prstGeom>
          <a:ln>
            <a:solidFill>
              <a:schemeClr val="accent1">
                <a:lumMod val="40000"/>
                <a:lumOff val="60000"/>
              </a:schemeClr>
            </a:solidFill>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flipH="1">
            <a:off x="7420150" y="3474927"/>
            <a:ext cx="6308" cy="376849"/>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31" name="Straight Arrow Connector 30"/>
          <p:cNvCxnSpPr/>
          <p:nvPr/>
        </p:nvCxnSpPr>
        <p:spPr>
          <a:xfrm flipV="1">
            <a:off x="4068001" y="4457109"/>
            <a:ext cx="2736334" cy="381861"/>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32" name="Straight Arrow Connector 31"/>
          <p:cNvCxnSpPr/>
          <p:nvPr/>
        </p:nvCxnSpPr>
        <p:spPr>
          <a:xfrm>
            <a:off x="4109169" y="3356384"/>
            <a:ext cx="2695166" cy="60351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33" name="Straight Arrow Connector 32"/>
          <p:cNvCxnSpPr>
            <a:stCxn id="24" idx="6"/>
            <a:endCxn id="26" idx="1"/>
          </p:cNvCxnSpPr>
          <p:nvPr/>
        </p:nvCxnSpPr>
        <p:spPr>
          <a:xfrm>
            <a:off x="4098916" y="3418678"/>
            <a:ext cx="479648" cy="551203"/>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34" name="Straight Arrow Connector 33"/>
          <p:cNvCxnSpPr/>
          <p:nvPr/>
        </p:nvCxnSpPr>
        <p:spPr>
          <a:xfrm flipV="1">
            <a:off x="4068001" y="4375174"/>
            <a:ext cx="519311" cy="41994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35" name="Straight Arrow Connector 34"/>
          <p:cNvCxnSpPr/>
          <p:nvPr/>
        </p:nvCxnSpPr>
        <p:spPr>
          <a:xfrm>
            <a:off x="5219977" y="3474927"/>
            <a:ext cx="13479" cy="359526"/>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36" name="Straight Arrow Connector 35"/>
          <p:cNvCxnSpPr>
            <a:stCxn id="26" idx="6"/>
            <a:endCxn id="27" idx="2"/>
          </p:cNvCxnSpPr>
          <p:nvPr/>
        </p:nvCxnSpPr>
        <p:spPr>
          <a:xfrm>
            <a:off x="6127072" y="4184103"/>
            <a:ext cx="507207" cy="1390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37" name="Rectangle 36"/>
          <p:cNvSpPr/>
          <p:nvPr/>
        </p:nvSpPr>
        <p:spPr>
          <a:xfrm>
            <a:off x="5066018" y="3209452"/>
            <a:ext cx="360269" cy="2524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ysClr val="windowText" lastClr="000000"/>
                </a:solidFill>
              </a:rPr>
              <a:t>e1</a:t>
            </a:r>
            <a:endParaRPr lang="en-US" sz="1100" dirty="0">
              <a:solidFill>
                <a:sysClr val="windowText" lastClr="000000"/>
              </a:solidFill>
            </a:endParaRPr>
          </a:p>
        </p:txBody>
      </p:sp>
      <p:sp>
        <p:nvSpPr>
          <p:cNvPr id="38" name="Rectangle 37"/>
          <p:cNvSpPr/>
          <p:nvPr/>
        </p:nvSpPr>
        <p:spPr>
          <a:xfrm>
            <a:off x="7229505" y="3265797"/>
            <a:ext cx="360269" cy="2524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ysClr val="windowText" lastClr="000000"/>
                </a:solidFill>
              </a:rPr>
              <a:t>e2</a:t>
            </a:r>
            <a:endParaRPr lang="en-US" sz="1100" dirty="0">
              <a:solidFill>
                <a:sysClr val="windowText" lastClr="000000"/>
              </a:solidFill>
            </a:endParaRPr>
          </a:p>
        </p:txBody>
      </p:sp>
      <p:sp>
        <p:nvSpPr>
          <p:cNvPr id="23" name="Rectangle 30"/>
          <p:cNvSpPr/>
          <p:nvPr/>
        </p:nvSpPr>
        <p:spPr>
          <a:xfrm>
            <a:off x="1811849" y="1547034"/>
            <a:ext cx="345306" cy="344297"/>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ysClr val="windowText" lastClr="000000"/>
              </a:solidFill>
            </a:endParaRPr>
          </a:p>
        </p:txBody>
      </p:sp>
      <p:sp>
        <p:nvSpPr>
          <p:cNvPr id="39" name="Rectangle 30"/>
          <p:cNvSpPr/>
          <p:nvPr/>
        </p:nvSpPr>
        <p:spPr>
          <a:xfrm>
            <a:off x="1765168" y="1567766"/>
            <a:ext cx="345306" cy="344297"/>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ysClr val="windowText" lastClr="000000"/>
              </a:solidFill>
            </a:endParaRPr>
          </a:p>
        </p:txBody>
      </p:sp>
      <p:sp>
        <p:nvSpPr>
          <p:cNvPr id="40" name="Rectangle 30"/>
          <p:cNvSpPr/>
          <p:nvPr/>
        </p:nvSpPr>
        <p:spPr>
          <a:xfrm>
            <a:off x="3536302" y="1548977"/>
            <a:ext cx="345306" cy="344297"/>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ysClr val="windowText" lastClr="000000"/>
              </a:solidFill>
            </a:endParaRPr>
          </a:p>
        </p:txBody>
      </p:sp>
      <p:sp>
        <p:nvSpPr>
          <p:cNvPr id="41" name="Rectangle 30"/>
          <p:cNvSpPr/>
          <p:nvPr/>
        </p:nvSpPr>
        <p:spPr>
          <a:xfrm>
            <a:off x="5278973" y="1568755"/>
            <a:ext cx="345306" cy="344297"/>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ysClr val="windowText" lastClr="000000"/>
              </a:solidFill>
            </a:endParaRPr>
          </a:p>
        </p:txBody>
      </p:sp>
    </p:spTree>
    <p:extLst>
      <p:ext uri="{BB962C8B-B14F-4D97-AF65-F5344CB8AC3E}">
        <p14:creationId xmlns:p14="http://schemas.microsoft.com/office/powerpoint/2010/main" val="315162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par>
                                <p:cTn id="28" presetID="16" presetClass="entr" presetSubtype="21"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anim calcmode="lin" valueType="num">
                                      <p:cBhvr>
                                        <p:cTn id="46" dur="1000" fill="hold"/>
                                        <p:tgtEl>
                                          <p:spTgt spid="32"/>
                                        </p:tgtEl>
                                        <p:attrNameLst>
                                          <p:attrName>ppt_x</p:attrName>
                                        </p:attrNameLst>
                                      </p:cBhvr>
                                      <p:tavLst>
                                        <p:tav tm="0">
                                          <p:val>
                                            <p:strVal val="#ppt_x"/>
                                          </p:val>
                                        </p:tav>
                                        <p:tav tm="100000">
                                          <p:val>
                                            <p:strVal val="#ppt_x"/>
                                          </p:val>
                                        </p:tav>
                                      </p:tavLst>
                                    </p:anim>
                                    <p:anim calcmode="lin" valueType="num">
                                      <p:cBhvr>
                                        <p:cTn id="47" dur="1000" fill="hold"/>
                                        <p:tgtEl>
                                          <p:spTgt spid="3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1000" fill="hold"/>
                                        <p:tgtEl>
                                          <p:spTgt spid="3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1000"/>
                                        <p:tgtEl>
                                          <p:spTgt spid="31"/>
                                        </p:tgtEl>
                                      </p:cBhvr>
                                    </p:animEffect>
                                    <p:anim calcmode="lin" valueType="num">
                                      <p:cBhvr>
                                        <p:cTn id="61" dur="1000" fill="hold"/>
                                        <p:tgtEl>
                                          <p:spTgt spid="31"/>
                                        </p:tgtEl>
                                        <p:attrNameLst>
                                          <p:attrName>ppt_x</p:attrName>
                                        </p:attrNameLst>
                                      </p:cBhvr>
                                      <p:tavLst>
                                        <p:tav tm="0">
                                          <p:val>
                                            <p:strVal val="#ppt_x"/>
                                          </p:val>
                                        </p:tav>
                                        <p:tav tm="100000">
                                          <p:val>
                                            <p:strVal val="#ppt_x"/>
                                          </p:val>
                                        </p:tav>
                                      </p:tavLst>
                                    </p:anim>
                                    <p:anim calcmode="lin" valueType="num">
                                      <p:cBhvr>
                                        <p:cTn id="62" dur="1000" fill="hold"/>
                                        <p:tgtEl>
                                          <p:spTgt spid="31"/>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1000"/>
                                        <p:tgtEl>
                                          <p:spTgt spid="36"/>
                                        </p:tgtEl>
                                      </p:cBhvr>
                                    </p:animEffect>
                                    <p:anim calcmode="lin" valueType="num">
                                      <p:cBhvr>
                                        <p:cTn id="76" dur="1000" fill="hold"/>
                                        <p:tgtEl>
                                          <p:spTgt spid="36"/>
                                        </p:tgtEl>
                                        <p:attrNameLst>
                                          <p:attrName>ppt_x</p:attrName>
                                        </p:attrNameLst>
                                      </p:cBhvr>
                                      <p:tavLst>
                                        <p:tav tm="0">
                                          <p:val>
                                            <p:strVal val="#ppt_x"/>
                                          </p:val>
                                        </p:tav>
                                        <p:tav tm="100000">
                                          <p:val>
                                            <p:strVal val="#ppt_x"/>
                                          </p:val>
                                        </p:tav>
                                      </p:tavLst>
                                    </p:anim>
                                    <p:anim calcmode="lin" valueType="num">
                                      <p:cBhvr>
                                        <p:cTn id="77" dur="1000" fill="hold"/>
                                        <p:tgtEl>
                                          <p:spTgt spid="36"/>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1000"/>
                                        <p:tgtEl>
                                          <p:spTgt spid="38"/>
                                        </p:tgtEl>
                                      </p:cBhvr>
                                    </p:animEffect>
                                    <p:anim calcmode="lin" valueType="num">
                                      <p:cBhvr>
                                        <p:cTn id="81" dur="1000" fill="hold"/>
                                        <p:tgtEl>
                                          <p:spTgt spid="38"/>
                                        </p:tgtEl>
                                        <p:attrNameLst>
                                          <p:attrName>ppt_x</p:attrName>
                                        </p:attrNameLst>
                                      </p:cBhvr>
                                      <p:tavLst>
                                        <p:tav tm="0">
                                          <p:val>
                                            <p:strVal val="#ppt_x"/>
                                          </p:val>
                                        </p:tav>
                                        <p:tav tm="100000">
                                          <p:val>
                                            <p:strVal val="#ppt_x"/>
                                          </p:val>
                                        </p:tav>
                                      </p:tavLst>
                                    </p:anim>
                                    <p:anim calcmode="lin" valueType="num">
                                      <p:cBhvr>
                                        <p:cTn id="82" dur="1000" fill="hold"/>
                                        <p:tgtEl>
                                          <p:spTgt spid="3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1000"/>
                                        <p:tgtEl>
                                          <p:spTgt spid="37"/>
                                        </p:tgtEl>
                                      </p:cBhvr>
                                    </p:animEffect>
                                    <p:anim calcmode="lin" valueType="num">
                                      <p:cBhvr>
                                        <p:cTn id="86" dur="1000" fill="hold"/>
                                        <p:tgtEl>
                                          <p:spTgt spid="37"/>
                                        </p:tgtEl>
                                        <p:attrNameLst>
                                          <p:attrName>ppt_x</p:attrName>
                                        </p:attrNameLst>
                                      </p:cBhvr>
                                      <p:tavLst>
                                        <p:tav tm="0">
                                          <p:val>
                                            <p:strVal val="#ppt_x"/>
                                          </p:val>
                                        </p:tav>
                                        <p:tav tm="100000">
                                          <p:val>
                                            <p:strVal val="#ppt_x"/>
                                          </p:val>
                                        </p:tav>
                                      </p:tavLst>
                                    </p:anim>
                                    <p:anim calcmode="lin" valueType="num">
                                      <p:cBhvr>
                                        <p:cTn id="87" dur="1000" fill="hold"/>
                                        <p:tgtEl>
                                          <p:spTgt spid="37"/>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1000"/>
                                        <p:tgtEl>
                                          <p:spTgt spid="35"/>
                                        </p:tgtEl>
                                      </p:cBhvr>
                                    </p:animEffect>
                                    <p:anim calcmode="lin" valueType="num">
                                      <p:cBhvr>
                                        <p:cTn id="91" dur="1000" fill="hold"/>
                                        <p:tgtEl>
                                          <p:spTgt spid="35"/>
                                        </p:tgtEl>
                                        <p:attrNameLst>
                                          <p:attrName>ppt_x</p:attrName>
                                        </p:attrNameLst>
                                      </p:cBhvr>
                                      <p:tavLst>
                                        <p:tav tm="0">
                                          <p:val>
                                            <p:strVal val="#ppt_x"/>
                                          </p:val>
                                        </p:tav>
                                        <p:tav tm="100000">
                                          <p:val>
                                            <p:strVal val="#ppt_x"/>
                                          </p:val>
                                        </p:tav>
                                      </p:tavLst>
                                    </p:anim>
                                    <p:anim calcmode="lin" valueType="num">
                                      <p:cBhvr>
                                        <p:cTn id="92" dur="1000" fill="hold"/>
                                        <p:tgtEl>
                                          <p:spTgt spid="35"/>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fade">
                                      <p:cBhvr>
                                        <p:cTn id="95" dur="1000"/>
                                        <p:tgtEl>
                                          <p:spTgt spid="30"/>
                                        </p:tgtEl>
                                      </p:cBhvr>
                                    </p:animEffect>
                                    <p:anim calcmode="lin" valueType="num">
                                      <p:cBhvr>
                                        <p:cTn id="96" dur="1000" fill="hold"/>
                                        <p:tgtEl>
                                          <p:spTgt spid="30"/>
                                        </p:tgtEl>
                                        <p:attrNameLst>
                                          <p:attrName>ppt_x</p:attrName>
                                        </p:attrNameLst>
                                      </p:cBhvr>
                                      <p:tavLst>
                                        <p:tav tm="0">
                                          <p:val>
                                            <p:strVal val="#ppt_x"/>
                                          </p:val>
                                        </p:tav>
                                        <p:tav tm="100000">
                                          <p:val>
                                            <p:strVal val="#ppt_x"/>
                                          </p:val>
                                        </p:tav>
                                      </p:tavLst>
                                    </p:anim>
                                    <p:anim calcmode="lin" valueType="num">
                                      <p:cBhvr>
                                        <p:cTn id="9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1979712" y="144464"/>
            <a:ext cx="5040560" cy="576064"/>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lvl1pPr marL="0" indent="0" algn="ctr" defTabSz="914400" rtl="0" eaLnBrk="1" latinLnBrk="1" hangingPunct="1">
              <a:spcBef>
                <a:spcPct val="20000"/>
              </a:spcBef>
              <a:buFont typeface="Arial" pitchFamily="34" charset="0"/>
              <a:buNone/>
              <a:defRPr sz="3600" b="0" kern="1200" baseline="0">
                <a:solidFill>
                  <a:schemeClr val="accent2"/>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id-ID" altLang="ko-KR" dirty="0" smtClean="0"/>
              <a:t>METODE PENELITIAN</a:t>
            </a:r>
            <a:endParaRPr lang="ko-KR" altLang="en-US" dirty="0"/>
          </a:p>
        </p:txBody>
      </p:sp>
      <p:grpSp>
        <p:nvGrpSpPr>
          <p:cNvPr id="10" name="Group 9"/>
          <p:cNvGrpSpPr/>
          <p:nvPr/>
        </p:nvGrpSpPr>
        <p:grpSpPr>
          <a:xfrm>
            <a:off x="6432017" y="2340551"/>
            <a:ext cx="2017093" cy="715656"/>
            <a:chOff x="6172423" y="1456119"/>
            <a:chExt cx="1716292" cy="509135"/>
          </a:xfrm>
          <a:solidFill>
            <a:schemeClr val="accent2"/>
          </a:solidFill>
        </p:grpSpPr>
        <p:sp>
          <p:nvSpPr>
            <p:cNvPr id="11" name="TextBox 10"/>
            <p:cNvSpPr txBox="1"/>
            <p:nvPr/>
          </p:nvSpPr>
          <p:spPr>
            <a:xfrm>
              <a:off x="6172423" y="1456119"/>
              <a:ext cx="1712586" cy="197064"/>
            </a:xfrm>
            <a:prstGeom prst="rect">
              <a:avLst/>
            </a:prstGeom>
            <a:grpFill/>
          </p:spPr>
          <p:txBody>
            <a:bodyPr wrap="square" rtlCol="0" anchor="ctr">
              <a:spAutoFit/>
            </a:bodyPr>
            <a:lstStyle/>
            <a:p>
              <a:pPr algn="r"/>
              <a:r>
                <a:rPr lang="id-ID" altLang="ko-KR" sz="1200" b="1" dirty="0" smtClean="0">
                  <a:solidFill>
                    <a:schemeClr val="bg1"/>
                  </a:solidFill>
                  <a:cs typeface="Arial" pitchFamily="34" charset="0"/>
                </a:rPr>
                <a:t>Teknik Analisis Data </a:t>
              </a:r>
              <a:endParaRPr lang="ko-KR" altLang="en-US" sz="1200" b="1" dirty="0">
                <a:solidFill>
                  <a:schemeClr val="bg1"/>
                </a:solidFill>
                <a:cs typeface="Arial" pitchFamily="34" charset="0"/>
              </a:endParaRPr>
            </a:p>
          </p:txBody>
        </p:sp>
        <p:sp>
          <p:nvSpPr>
            <p:cNvPr id="12" name="TextBox 11"/>
            <p:cNvSpPr txBox="1"/>
            <p:nvPr/>
          </p:nvSpPr>
          <p:spPr>
            <a:xfrm>
              <a:off x="6483568" y="1680606"/>
              <a:ext cx="1405147" cy="284648"/>
            </a:xfrm>
            <a:prstGeom prst="rect">
              <a:avLst/>
            </a:prstGeom>
            <a:grpFill/>
          </p:spPr>
          <p:txBody>
            <a:bodyPr wrap="square" rtlCol="0" anchor="ctr">
              <a:spAutoFit/>
            </a:bodyPr>
            <a:lstStyle/>
            <a:p>
              <a:pPr algn="r"/>
              <a:r>
                <a:rPr lang="id-ID" altLang="ko-KR" sz="1000" dirty="0" smtClean="0">
                  <a:solidFill>
                    <a:sysClr val="windowText" lastClr="000000"/>
                  </a:solidFill>
                  <a:cs typeface="Arial" pitchFamily="34" charset="0"/>
                </a:rPr>
                <a:t>Analisis Dekriptif</a:t>
              </a:r>
            </a:p>
            <a:p>
              <a:pPr algn="r"/>
              <a:r>
                <a:rPr lang="en-US" altLang="ko-KR" sz="1000" dirty="0" err="1" smtClean="0">
                  <a:solidFill>
                    <a:sysClr val="windowText" lastClr="000000"/>
                  </a:solidFill>
                  <a:cs typeface="Arial" pitchFamily="34" charset="0"/>
                </a:rPr>
                <a:t>Analisis</a:t>
              </a:r>
              <a:r>
                <a:rPr lang="en-US" altLang="ko-KR" sz="1000" dirty="0" smtClean="0">
                  <a:solidFill>
                    <a:sysClr val="windowText" lastClr="000000"/>
                  </a:solidFill>
                  <a:cs typeface="Arial" pitchFamily="34" charset="0"/>
                </a:rPr>
                <a:t> </a:t>
              </a:r>
              <a:r>
                <a:rPr lang="en-US" altLang="ko-KR" sz="1000" dirty="0" err="1" smtClean="0">
                  <a:solidFill>
                    <a:sysClr val="windowText" lastClr="000000"/>
                  </a:solidFill>
                  <a:cs typeface="Arial" pitchFamily="34" charset="0"/>
                </a:rPr>
                <a:t>Jalur</a:t>
              </a:r>
              <a:endParaRPr lang="id-ID" altLang="ko-KR" sz="1000" dirty="0" smtClean="0">
                <a:solidFill>
                  <a:sysClr val="windowText" lastClr="000000"/>
                </a:solidFill>
                <a:cs typeface="Arial" pitchFamily="34" charset="0"/>
              </a:endParaRPr>
            </a:p>
          </p:txBody>
        </p:sp>
      </p:grpSp>
      <p:grpSp>
        <p:nvGrpSpPr>
          <p:cNvPr id="13" name="Group 12"/>
          <p:cNvGrpSpPr/>
          <p:nvPr/>
        </p:nvGrpSpPr>
        <p:grpSpPr>
          <a:xfrm>
            <a:off x="773704" y="1012479"/>
            <a:ext cx="2620862" cy="985101"/>
            <a:chOff x="6202149" y="1295611"/>
            <a:chExt cx="2575654" cy="598905"/>
          </a:xfrm>
          <a:noFill/>
        </p:grpSpPr>
        <p:sp>
          <p:nvSpPr>
            <p:cNvPr id="14" name="TextBox 13"/>
            <p:cNvSpPr txBox="1"/>
            <p:nvPr/>
          </p:nvSpPr>
          <p:spPr>
            <a:xfrm>
              <a:off x="6211000" y="1295611"/>
              <a:ext cx="2557953" cy="18711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r>
                <a:rPr lang="id-ID" altLang="ko-KR" sz="1400" b="1" dirty="0" smtClean="0">
                  <a:solidFill>
                    <a:schemeClr val="bg1"/>
                  </a:solidFill>
                  <a:cs typeface="Arial" pitchFamily="34" charset="0"/>
                </a:rPr>
                <a:t>Lokasi dan waktu Penelitian</a:t>
              </a:r>
              <a:endParaRPr lang="ko-KR" altLang="en-US" sz="1400" b="1" dirty="0">
                <a:solidFill>
                  <a:schemeClr val="bg1"/>
                </a:solidFill>
                <a:cs typeface="Arial" pitchFamily="34" charset="0"/>
              </a:endParaRPr>
            </a:p>
          </p:txBody>
        </p:sp>
        <p:sp>
          <p:nvSpPr>
            <p:cNvPr id="15" name="TextBox 14"/>
            <p:cNvSpPr txBox="1"/>
            <p:nvPr/>
          </p:nvSpPr>
          <p:spPr>
            <a:xfrm>
              <a:off x="6202149" y="1557706"/>
              <a:ext cx="2575654" cy="33681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r>
                <a:rPr lang="id-ID" altLang="ko-KR" sz="1000" dirty="0" smtClean="0">
                  <a:solidFill>
                    <a:sysClr val="windowText" lastClr="000000"/>
                  </a:solidFill>
                  <a:cs typeface="Arial" pitchFamily="34" charset="0"/>
                </a:rPr>
                <a:t>Desa Wanasaba kidul kecamatan talun kabupaten Cirebon, pada</a:t>
              </a:r>
              <a:r>
                <a:rPr lang="en-US" altLang="ko-KR" sz="1000" dirty="0" smtClean="0">
                  <a:solidFill>
                    <a:sysClr val="windowText" lastClr="000000"/>
                  </a:solidFill>
                  <a:cs typeface="Arial" pitchFamily="34" charset="0"/>
                </a:rPr>
                <a:t> September 2021 -</a:t>
              </a:r>
              <a:r>
                <a:rPr lang="id-ID" altLang="ko-KR" sz="1000" dirty="0" smtClean="0">
                  <a:solidFill>
                    <a:sysClr val="windowText" lastClr="000000"/>
                  </a:solidFill>
                  <a:cs typeface="Arial" pitchFamily="34" charset="0"/>
                </a:rPr>
                <a:t> J</a:t>
              </a:r>
              <a:r>
                <a:rPr lang="en-US" altLang="ko-KR" sz="1000" dirty="0" err="1" smtClean="0">
                  <a:solidFill>
                    <a:sysClr val="windowText" lastClr="000000"/>
                  </a:solidFill>
                  <a:cs typeface="Arial" pitchFamily="34" charset="0"/>
                </a:rPr>
                <a:t>anuari</a:t>
              </a:r>
              <a:r>
                <a:rPr lang="id-ID" altLang="ko-KR" sz="1000" dirty="0" smtClean="0">
                  <a:solidFill>
                    <a:sysClr val="windowText" lastClr="000000"/>
                  </a:solidFill>
                  <a:cs typeface="Arial" pitchFamily="34" charset="0"/>
                </a:rPr>
                <a:t> 202</a:t>
              </a:r>
              <a:r>
                <a:rPr lang="en-US" altLang="ko-KR" sz="1000" dirty="0" smtClean="0">
                  <a:solidFill>
                    <a:sysClr val="windowText" lastClr="000000"/>
                  </a:solidFill>
                  <a:cs typeface="Arial" pitchFamily="34" charset="0"/>
                </a:rPr>
                <a:t>2</a:t>
              </a:r>
              <a:endParaRPr lang="ko-KR" altLang="en-US" sz="1000" dirty="0">
                <a:solidFill>
                  <a:sysClr val="windowText" lastClr="000000"/>
                </a:solidFill>
                <a:cs typeface="Arial" pitchFamily="34" charset="0"/>
              </a:endParaRPr>
            </a:p>
          </p:txBody>
        </p:sp>
      </p:grpSp>
      <p:grpSp>
        <p:nvGrpSpPr>
          <p:cNvPr id="16" name="Group 15"/>
          <p:cNvGrpSpPr/>
          <p:nvPr/>
        </p:nvGrpSpPr>
        <p:grpSpPr>
          <a:xfrm>
            <a:off x="5989419" y="1351031"/>
            <a:ext cx="2515142" cy="750919"/>
            <a:chOff x="5783516" y="1422748"/>
            <a:chExt cx="2140069" cy="534221"/>
          </a:xfrm>
          <a:solidFill>
            <a:schemeClr val="accent2"/>
          </a:solidFill>
        </p:grpSpPr>
        <p:sp>
          <p:nvSpPr>
            <p:cNvPr id="17" name="TextBox 16"/>
            <p:cNvSpPr txBox="1"/>
            <p:nvPr/>
          </p:nvSpPr>
          <p:spPr>
            <a:xfrm>
              <a:off x="5783516" y="1422748"/>
              <a:ext cx="2140069" cy="218960"/>
            </a:xfrm>
            <a:prstGeom prst="rect">
              <a:avLst/>
            </a:prstGeom>
            <a:grpFill/>
          </p:spPr>
          <p:txBody>
            <a:bodyPr wrap="square" rtlCol="0" anchor="ctr">
              <a:spAutoFit/>
            </a:bodyPr>
            <a:lstStyle/>
            <a:p>
              <a:pPr algn="r"/>
              <a:r>
                <a:rPr lang="id-ID" altLang="ko-KR" sz="1400" b="1" dirty="0" smtClean="0">
                  <a:solidFill>
                    <a:schemeClr val="bg1"/>
                  </a:solidFill>
                  <a:cs typeface="Arial" pitchFamily="34" charset="0"/>
                </a:rPr>
                <a:t>Teknik Pengumpulan data </a:t>
              </a:r>
              <a:endParaRPr lang="ko-KR" altLang="en-US" sz="1400" b="1" dirty="0">
                <a:solidFill>
                  <a:schemeClr val="bg1"/>
                </a:solidFill>
                <a:cs typeface="Arial" pitchFamily="34" charset="0"/>
              </a:endParaRPr>
            </a:p>
          </p:txBody>
        </p:sp>
        <p:sp>
          <p:nvSpPr>
            <p:cNvPr id="18" name="TextBox 17"/>
            <p:cNvSpPr txBox="1"/>
            <p:nvPr/>
          </p:nvSpPr>
          <p:spPr>
            <a:xfrm>
              <a:off x="6109221" y="1672321"/>
              <a:ext cx="1814364" cy="284648"/>
            </a:xfrm>
            <a:prstGeom prst="rect">
              <a:avLst/>
            </a:prstGeom>
            <a:grpFill/>
          </p:spPr>
          <p:txBody>
            <a:bodyPr wrap="square" rtlCol="0" anchor="ctr">
              <a:spAutoFit/>
            </a:bodyPr>
            <a:lstStyle/>
            <a:p>
              <a:pPr algn="r"/>
              <a:r>
                <a:rPr lang="en-US" altLang="ko-KR" sz="1000" dirty="0" smtClean="0">
                  <a:solidFill>
                    <a:sysClr val="windowText" lastClr="000000"/>
                  </a:solidFill>
                  <a:cs typeface="Arial" pitchFamily="34" charset="0"/>
                </a:rPr>
                <a:t>Data primer </a:t>
              </a:r>
              <a:r>
                <a:rPr lang="en-US" altLang="ko-KR" sz="1000" dirty="0" err="1" smtClean="0">
                  <a:solidFill>
                    <a:sysClr val="windowText" lastClr="000000"/>
                  </a:solidFill>
                  <a:cs typeface="Arial" pitchFamily="34" charset="0"/>
                </a:rPr>
                <a:t>menggunakan</a:t>
              </a:r>
              <a:r>
                <a:rPr lang="en-US" altLang="ko-KR" sz="1000" dirty="0" smtClean="0">
                  <a:solidFill>
                    <a:sysClr val="windowText" lastClr="000000"/>
                  </a:solidFill>
                  <a:cs typeface="Arial" pitchFamily="34" charset="0"/>
                </a:rPr>
                <a:t> instrument </a:t>
              </a:r>
              <a:r>
                <a:rPr lang="id-ID" altLang="ko-KR" sz="1000" dirty="0" smtClean="0">
                  <a:solidFill>
                    <a:sysClr val="windowText" lastClr="000000"/>
                  </a:solidFill>
                  <a:cs typeface="Arial" pitchFamily="34" charset="0"/>
                </a:rPr>
                <a:t>kuisioner </a:t>
              </a:r>
              <a:endParaRPr lang="ko-KR" altLang="en-US" sz="1200" dirty="0">
                <a:solidFill>
                  <a:sysClr val="windowText" lastClr="000000"/>
                </a:solidFill>
                <a:cs typeface="Arial" pitchFamily="34" charset="0"/>
              </a:endParaRPr>
            </a:p>
          </p:txBody>
        </p:sp>
      </p:grpSp>
      <p:grpSp>
        <p:nvGrpSpPr>
          <p:cNvPr id="19" name="Group 18"/>
          <p:cNvGrpSpPr/>
          <p:nvPr/>
        </p:nvGrpSpPr>
        <p:grpSpPr>
          <a:xfrm>
            <a:off x="745081" y="2230802"/>
            <a:ext cx="2640476" cy="758143"/>
            <a:chOff x="6210995" y="991757"/>
            <a:chExt cx="2725618" cy="539361"/>
          </a:xfrm>
          <a:solidFill>
            <a:schemeClr val="accent2"/>
          </a:solidFill>
        </p:grpSpPr>
        <p:sp>
          <p:nvSpPr>
            <p:cNvPr id="20" name="TextBox 19"/>
            <p:cNvSpPr txBox="1"/>
            <p:nvPr/>
          </p:nvSpPr>
          <p:spPr>
            <a:xfrm>
              <a:off x="6210995" y="991757"/>
              <a:ext cx="2725618" cy="218960"/>
            </a:xfrm>
            <a:prstGeom prst="rect">
              <a:avLst/>
            </a:prstGeom>
            <a:grpFill/>
          </p:spPr>
          <p:txBody>
            <a:bodyPr wrap="square" rtlCol="0" anchor="ctr">
              <a:spAutoFit/>
            </a:bodyPr>
            <a:lstStyle/>
            <a:p>
              <a:r>
                <a:rPr lang="id-ID" altLang="ko-KR" sz="1400" b="1" dirty="0" smtClean="0">
                  <a:solidFill>
                    <a:schemeClr val="bg1"/>
                  </a:solidFill>
                  <a:cs typeface="Arial" pitchFamily="34" charset="0"/>
                </a:rPr>
                <a:t>Desain dan teknik penelitian</a:t>
              </a:r>
              <a:endParaRPr lang="ko-KR" altLang="en-US" sz="1400" b="1" dirty="0">
                <a:solidFill>
                  <a:schemeClr val="bg1"/>
                </a:solidFill>
                <a:cs typeface="Arial" pitchFamily="34" charset="0"/>
              </a:endParaRPr>
            </a:p>
          </p:txBody>
        </p:sp>
        <p:sp>
          <p:nvSpPr>
            <p:cNvPr id="21" name="TextBox 20"/>
            <p:cNvSpPr txBox="1"/>
            <p:nvPr/>
          </p:nvSpPr>
          <p:spPr>
            <a:xfrm>
              <a:off x="6225903" y="1246470"/>
              <a:ext cx="2064893" cy="284648"/>
            </a:xfrm>
            <a:prstGeom prst="rect">
              <a:avLst/>
            </a:prstGeom>
            <a:grpFill/>
          </p:spPr>
          <p:txBody>
            <a:bodyPr wrap="square" rtlCol="0" anchor="ctr">
              <a:spAutoFit/>
            </a:bodyPr>
            <a:lstStyle/>
            <a:p>
              <a:r>
                <a:rPr lang="id-ID" altLang="ko-KR" sz="1000" dirty="0" smtClean="0">
                  <a:solidFill>
                    <a:sysClr val="windowText" lastClr="000000"/>
                  </a:solidFill>
                  <a:cs typeface="Arial" pitchFamily="34" charset="0"/>
                </a:rPr>
                <a:t>Penelitian ini menggunakan metode kuantitatif</a:t>
              </a:r>
              <a:endParaRPr lang="ko-KR" altLang="en-US" sz="1000" dirty="0">
                <a:solidFill>
                  <a:sysClr val="windowText" lastClr="000000"/>
                </a:solidFill>
                <a:cs typeface="Arial" pitchFamily="34" charset="0"/>
              </a:endParaRPr>
            </a:p>
          </p:txBody>
        </p:sp>
      </p:grpSp>
      <p:grpSp>
        <p:nvGrpSpPr>
          <p:cNvPr id="22" name="Group 21"/>
          <p:cNvGrpSpPr/>
          <p:nvPr/>
        </p:nvGrpSpPr>
        <p:grpSpPr>
          <a:xfrm>
            <a:off x="775501" y="3291830"/>
            <a:ext cx="2644371" cy="1039453"/>
            <a:chOff x="6206974" y="991757"/>
            <a:chExt cx="2729639" cy="739492"/>
          </a:xfrm>
          <a:solidFill>
            <a:schemeClr val="accent2"/>
          </a:solidFill>
        </p:grpSpPr>
        <p:sp>
          <p:nvSpPr>
            <p:cNvPr id="23" name="TextBox 22"/>
            <p:cNvSpPr txBox="1"/>
            <p:nvPr/>
          </p:nvSpPr>
          <p:spPr>
            <a:xfrm>
              <a:off x="6210995" y="991757"/>
              <a:ext cx="2725618" cy="218960"/>
            </a:xfrm>
            <a:prstGeom prst="rect">
              <a:avLst/>
            </a:prstGeom>
            <a:grpFill/>
          </p:spPr>
          <p:txBody>
            <a:bodyPr wrap="square" rtlCol="0" anchor="ctr">
              <a:spAutoFit/>
            </a:bodyPr>
            <a:lstStyle/>
            <a:p>
              <a:r>
                <a:rPr lang="id-ID" altLang="ko-KR" sz="1400" b="1" dirty="0" smtClean="0">
                  <a:solidFill>
                    <a:schemeClr val="bg1"/>
                  </a:solidFill>
                  <a:cs typeface="Arial" pitchFamily="34" charset="0"/>
                </a:rPr>
                <a:t>Teknik Pengambilan Sampel</a:t>
              </a:r>
              <a:endParaRPr lang="ko-KR" altLang="en-US" sz="1400" b="1" dirty="0">
                <a:solidFill>
                  <a:schemeClr val="bg1"/>
                </a:solidFill>
                <a:cs typeface="Arial" pitchFamily="34" charset="0"/>
              </a:endParaRPr>
            </a:p>
          </p:txBody>
        </p:sp>
        <p:sp>
          <p:nvSpPr>
            <p:cNvPr id="24" name="TextBox 23"/>
            <p:cNvSpPr txBox="1"/>
            <p:nvPr/>
          </p:nvSpPr>
          <p:spPr>
            <a:xfrm>
              <a:off x="6206974" y="1227642"/>
              <a:ext cx="2332591" cy="503607"/>
            </a:xfrm>
            <a:prstGeom prst="rect">
              <a:avLst/>
            </a:prstGeom>
            <a:grpFill/>
          </p:spPr>
          <p:txBody>
            <a:bodyPr wrap="square" rtlCol="0" anchor="ctr">
              <a:spAutoFit/>
            </a:bodyPr>
            <a:lstStyle/>
            <a:p>
              <a:r>
                <a:rPr lang="id-ID" altLang="ko-KR" sz="1000" dirty="0" smtClean="0">
                  <a:solidFill>
                    <a:sysClr val="windowText" lastClr="000000"/>
                  </a:solidFill>
                  <a:cs typeface="Arial" pitchFamily="34" charset="0"/>
                </a:rPr>
                <a:t>Non-Probability Sampling metode sensus/sampling jenuh</a:t>
              </a:r>
            </a:p>
            <a:p>
              <a:r>
                <a:rPr lang="id-ID" altLang="ko-KR" sz="1000" dirty="0" smtClean="0">
                  <a:solidFill>
                    <a:sysClr val="windowText" lastClr="000000"/>
                  </a:solidFill>
                  <a:cs typeface="Arial" pitchFamily="34" charset="0"/>
                </a:rPr>
                <a:t>Dengan total responden sebanyak </a:t>
              </a:r>
              <a:r>
                <a:rPr lang="en-US" altLang="ko-KR" sz="1000" dirty="0" smtClean="0">
                  <a:solidFill>
                    <a:sysClr val="windowText" lastClr="000000"/>
                  </a:solidFill>
                  <a:cs typeface="Arial" pitchFamily="34" charset="0"/>
                </a:rPr>
                <a:t>31</a:t>
              </a:r>
              <a:r>
                <a:rPr lang="id-ID" altLang="ko-KR" sz="1000" dirty="0" smtClean="0">
                  <a:solidFill>
                    <a:sysClr val="windowText" lastClr="000000"/>
                  </a:solidFill>
                  <a:cs typeface="Arial" pitchFamily="34" charset="0"/>
                </a:rPr>
                <a:t> home industri tempe</a:t>
              </a:r>
              <a:endParaRPr lang="ko-KR" altLang="en-US" sz="1000" dirty="0">
                <a:solidFill>
                  <a:sysClr val="windowText" lastClr="000000"/>
                </a:solidFill>
                <a:cs typeface="Arial" pitchFamily="34" charset="0"/>
              </a:endParaRPr>
            </a:p>
          </p:txBody>
        </p:sp>
      </p:grpSp>
      <p:grpSp>
        <p:nvGrpSpPr>
          <p:cNvPr id="25" name="Group 24"/>
          <p:cNvGrpSpPr/>
          <p:nvPr/>
        </p:nvGrpSpPr>
        <p:grpSpPr>
          <a:xfrm>
            <a:off x="3598016" y="1030134"/>
            <a:ext cx="2486498" cy="3392458"/>
            <a:chOff x="3422056" y="821410"/>
            <a:chExt cx="2486498" cy="3392458"/>
          </a:xfrm>
          <a:solidFill>
            <a:schemeClr val="accent2"/>
          </a:solidFill>
        </p:grpSpPr>
        <p:sp>
          <p:nvSpPr>
            <p:cNvPr id="26" name="Oval 1"/>
            <p:cNvSpPr/>
            <p:nvPr/>
          </p:nvSpPr>
          <p:spPr>
            <a:xfrm rot="20110090">
              <a:off x="4547567" y="3137124"/>
              <a:ext cx="1067821" cy="1076744"/>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grp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27" name="Oval 1"/>
            <p:cNvSpPr/>
            <p:nvPr/>
          </p:nvSpPr>
          <p:spPr>
            <a:xfrm rot="20629582">
              <a:off x="3422056" y="2512575"/>
              <a:ext cx="1317398" cy="1328406"/>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grp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28" name="Oval 1"/>
            <p:cNvSpPr/>
            <p:nvPr/>
          </p:nvSpPr>
          <p:spPr>
            <a:xfrm rot="20625983">
              <a:off x="3912780" y="821410"/>
              <a:ext cx="1175566" cy="1185389"/>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grp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dirty="0"/>
            </a:p>
          </p:txBody>
        </p:sp>
        <p:sp>
          <p:nvSpPr>
            <p:cNvPr id="29" name="Oval 1"/>
            <p:cNvSpPr/>
            <p:nvPr/>
          </p:nvSpPr>
          <p:spPr>
            <a:xfrm rot="20625983">
              <a:off x="4483704" y="1742062"/>
              <a:ext cx="1424850" cy="1436756"/>
            </a:xfrm>
            <a:custGeom>
              <a:avLst/>
              <a:gdLst/>
              <a:ahLst/>
              <a:cxnLst/>
              <a:rect l="l" t="t" r="r" b="b"/>
              <a:pathLst>
                <a:path w="1462487" h="1474707">
                  <a:moveTo>
                    <a:pt x="1462487" y="349243"/>
                  </a:moveTo>
                  <a:lnTo>
                    <a:pt x="1460292" y="357434"/>
                  </a:lnTo>
                  <a:lnTo>
                    <a:pt x="1458059" y="353991"/>
                  </a:lnTo>
                  <a:close/>
                  <a:moveTo>
                    <a:pt x="753000" y="293334"/>
                  </a:moveTo>
                  <a:cubicBezTo>
                    <a:pt x="782853" y="295126"/>
                    <a:pt x="812972" y="299936"/>
                    <a:pt x="842985" y="307979"/>
                  </a:cubicBezTo>
                  <a:cubicBezTo>
                    <a:pt x="1083094" y="372316"/>
                    <a:pt x="1225586" y="619120"/>
                    <a:pt x="1161249" y="859229"/>
                  </a:cubicBezTo>
                  <a:cubicBezTo>
                    <a:pt x="1096912" y="1099339"/>
                    <a:pt x="850109" y="1241831"/>
                    <a:pt x="610000" y="1177494"/>
                  </a:cubicBezTo>
                  <a:cubicBezTo>
                    <a:pt x="369892" y="1113157"/>
                    <a:pt x="227400" y="866354"/>
                    <a:pt x="291737" y="626243"/>
                  </a:cubicBezTo>
                  <a:cubicBezTo>
                    <a:pt x="348031" y="416147"/>
                    <a:pt x="544027" y="280789"/>
                    <a:pt x="753000" y="293334"/>
                  </a:cubicBezTo>
                  <a:close/>
                  <a:moveTo>
                    <a:pt x="756927" y="226756"/>
                  </a:moveTo>
                  <a:cubicBezTo>
                    <a:pt x="516994" y="212353"/>
                    <a:pt x="291963" y="367763"/>
                    <a:pt x="227328" y="608985"/>
                  </a:cubicBezTo>
                  <a:cubicBezTo>
                    <a:pt x="153460" y="884668"/>
                    <a:pt x="317061" y="1168034"/>
                    <a:pt x="592743" y="1241903"/>
                  </a:cubicBezTo>
                  <a:cubicBezTo>
                    <a:pt x="868423" y="1315772"/>
                    <a:pt x="1151788" y="1152169"/>
                    <a:pt x="1225657" y="876487"/>
                  </a:cubicBezTo>
                  <a:cubicBezTo>
                    <a:pt x="1299525" y="600806"/>
                    <a:pt x="1135924" y="317439"/>
                    <a:pt x="860243" y="243570"/>
                  </a:cubicBezTo>
                  <a:cubicBezTo>
                    <a:pt x="825783" y="234336"/>
                    <a:pt x="791203" y="228813"/>
                    <a:pt x="756927" y="226756"/>
                  </a:cubicBezTo>
                  <a:close/>
                  <a:moveTo>
                    <a:pt x="810386" y="0"/>
                  </a:moveTo>
                  <a:lnTo>
                    <a:pt x="1025208" y="57562"/>
                  </a:lnTo>
                  <a:lnTo>
                    <a:pt x="1022130" y="240527"/>
                  </a:lnTo>
                  <a:lnTo>
                    <a:pt x="1016510" y="239022"/>
                  </a:lnTo>
                  <a:cubicBezTo>
                    <a:pt x="1062297" y="264790"/>
                    <a:pt x="1103679" y="296387"/>
                    <a:pt x="1138682" y="333856"/>
                  </a:cubicBezTo>
                  <a:lnTo>
                    <a:pt x="1301566" y="293354"/>
                  </a:lnTo>
                  <a:lnTo>
                    <a:pt x="1405978" y="489724"/>
                  </a:lnTo>
                  <a:lnTo>
                    <a:pt x="1289918" y="594359"/>
                  </a:lnTo>
                  <a:cubicBezTo>
                    <a:pt x="1304467" y="647352"/>
                    <a:pt x="1311324" y="702842"/>
                    <a:pt x="1308862" y="759248"/>
                  </a:cubicBezTo>
                  <a:lnTo>
                    <a:pt x="1453830" y="839725"/>
                  </a:lnTo>
                  <a:lnTo>
                    <a:pt x="1396268" y="1054549"/>
                  </a:lnTo>
                  <a:lnTo>
                    <a:pt x="1220358" y="1051590"/>
                  </a:lnTo>
                  <a:cubicBezTo>
                    <a:pt x="1198118" y="1088752"/>
                    <a:pt x="1171171" y="1122269"/>
                    <a:pt x="1140977" y="1152189"/>
                  </a:cubicBezTo>
                  <a:lnTo>
                    <a:pt x="1198748" y="1302969"/>
                  </a:lnTo>
                  <a:lnTo>
                    <a:pt x="1016568" y="1430534"/>
                  </a:lnTo>
                  <a:lnTo>
                    <a:pt x="878385" y="1310568"/>
                  </a:lnTo>
                  <a:lnTo>
                    <a:pt x="895202" y="1298794"/>
                  </a:lnTo>
                  <a:cubicBezTo>
                    <a:pt x="842274" y="1315923"/>
                    <a:pt x="786304" y="1324159"/>
                    <a:pt x="729238" y="1323841"/>
                  </a:cubicBezTo>
                  <a:lnTo>
                    <a:pt x="645487" y="1474707"/>
                  </a:lnTo>
                  <a:lnTo>
                    <a:pt x="430663" y="1417146"/>
                  </a:lnTo>
                  <a:lnTo>
                    <a:pt x="433566" y="1244616"/>
                  </a:lnTo>
                  <a:cubicBezTo>
                    <a:pt x="388043" y="1218671"/>
                    <a:pt x="346927" y="1186942"/>
                    <a:pt x="312175" y="1149403"/>
                  </a:cubicBezTo>
                  <a:lnTo>
                    <a:pt x="314959" y="1155374"/>
                  </a:lnTo>
                  <a:lnTo>
                    <a:pt x="135309" y="1190176"/>
                  </a:lnTo>
                  <a:lnTo>
                    <a:pt x="41317" y="988611"/>
                  </a:lnTo>
                  <a:lnTo>
                    <a:pt x="162815" y="890097"/>
                  </a:lnTo>
                  <a:cubicBezTo>
                    <a:pt x="149847" y="842564"/>
                    <a:pt x="143072" y="793029"/>
                    <a:pt x="143063" y="742616"/>
                  </a:cubicBezTo>
                  <a:lnTo>
                    <a:pt x="0" y="663197"/>
                  </a:lnTo>
                  <a:lnTo>
                    <a:pt x="57561" y="448372"/>
                  </a:lnTo>
                  <a:lnTo>
                    <a:pt x="221502" y="451130"/>
                  </a:lnTo>
                  <a:cubicBezTo>
                    <a:pt x="243744" y="411880"/>
                    <a:pt x="270601" y="376094"/>
                    <a:pt x="300983" y="344063"/>
                  </a:cubicBezTo>
                  <a:lnTo>
                    <a:pt x="246073" y="174702"/>
                  </a:lnTo>
                  <a:lnTo>
                    <a:pt x="434681" y="56847"/>
                  </a:lnTo>
                  <a:lnTo>
                    <a:pt x="566393" y="183881"/>
                  </a:lnTo>
                  <a:lnTo>
                    <a:pt x="565070" y="184708"/>
                  </a:lnTo>
                  <a:cubicBezTo>
                    <a:pt x="616848" y="168416"/>
                    <a:pt x="671513" y="160885"/>
                    <a:pt x="727187" y="161498"/>
                  </a:cubicBezTo>
                  <a:lnTo>
                    <a:pt x="721568" y="159992"/>
                  </a:lnTo>
                  <a:close/>
                </a:path>
              </a:pathLst>
            </a:custGeom>
            <a:grp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grpSp>
    </p:spTree>
    <p:extLst>
      <p:ext uri="{BB962C8B-B14F-4D97-AF65-F5344CB8AC3E}">
        <p14:creationId xmlns:p14="http://schemas.microsoft.com/office/powerpoint/2010/main" val="111283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Know The 7 Types Of Tempe in Indonesia | Tempe Bumbun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0147" r="11521"/>
          <a:stretch/>
        </p:blipFill>
        <p:spPr bwMode="auto">
          <a:xfrm>
            <a:off x="-7143" y="776161"/>
            <a:ext cx="9151143" cy="436734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1"/>
          <p:cNvSpPr txBox="1">
            <a:spLocks/>
          </p:cNvSpPr>
          <p:nvPr/>
        </p:nvSpPr>
        <p:spPr>
          <a:xfrm>
            <a:off x="0" y="123478"/>
            <a:ext cx="9144000" cy="576064"/>
          </a:xfrm>
          <a:prstGeom prst="rect">
            <a:avLst/>
          </a:prstGeom>
        </p:spPr>
        <p:txBody>
          <a:bodyPr anchor="ctr"/>
          <a:lstStyle>
            <a:lvl1pPr marL="0" indent="0" algn="l" defTabSz="914400" rtl="0" eaLnBrk="1" latinLnBrk="1" hangingPunct="1">
              <a:spcBef>
                <a:spcPct val="20000"/>
              </a:spcBef>
              <a:buFont typeface="Arial" pitchFamily="34" charset="0"/>
              <a:buNone/>
              <a:defRPr sz="3600" b="0" kern="1200" baseline="0">
                <a:solidFill>
                  <a:schemeClr val="accent2"/>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ANALISIS DESKRIPTIF</a:t>
            </a:r>
            <a:endParaRPr lang="en-US" dirty="0"/>
          </a:p>
        </p:txBody>
      </p:sp>
      <p:sp>
        <p:nvSpPr>
          <p:cNvPr id="4" name="Text Placeholder 10"/>
          <p:cNvSpPr txBox="1">
            <a:spLocks/>
          </p:cNvSpPr>
          <p:nvPr/>
        </p:nvSpPr>
        <p:spPr>
          <a:xfrm>
            <a:off x="467544" y="758605"/>
            <a:ext cx="1924056" cy="288032"/>
          </a:xfrm>
          <a:prstGeom prst="rect">
            <a:avLst/>
          </a:prstGeom>
        </p:spPr>
        <p:style>
          <a:lnRef idx="2">
            <a:schemeClr val="accent1"/>
          </a:lnRef>
          <a:fillRef idx="1">
            <a:schemeClr val="lt1"/>
          </a:fillRef>
          <a:effectRef idx="0">
            <a:schemeClr val="accent1"/>
          </a:effectRef>
          <a:fontRef idx="minor">
            <a:schemeClr val="dk1"/>
          </a:fontRef>
        </p:style>
        <p:txBody>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id-ID" sz="1200" dirty="0" smtClean="0"/>
              <a:t>Kebijakan Pembatasan</a:t>
            </a:r>
            <a:endParaRPr lang="en-US" sz="1200" dirty="0"/>
          </a:p>
        </p:txBody>
      </p:sp>
      <p:sp>
        <p:nvSpPr>
          <p:cNvPr id="5" name="TextBox 4"/>
          <p:cNvSpPr txBox="1"/>
          <p:nvPr/>
        </p:nvSpPr>
        <p:spPr>
          <a:xfrm>
            <a:off x="623776" y="2491042"/>
            <a:ext cx="1787984" cy="861774"/>
          </a:xfrm>
          <a:prstGeom prst="rect">
            <a:avLst/>
          </a:prstGeom>
          <a:solidFill>
            <a:srgbClr val="FFC000"/>
          </a:solidFill>
        </p:spPr>
        <p:txBody>
          <a:bodyPr wrap="square" rtlCol="0">
            <a:spAutoFit/>
          </a:bodyPr>
          <a:lstStyle/>
          <a:p>
            <a:r>
              <a:rPr lang="en-US" sz="1000" dirty="0" err="1" smtClean="0"/>
              <a:t>Memperoleh</a:t>
            </a:r>
            <a:r>
              <a:rPr lang="en-US" sz="1000" dirty="0" smtClean="0"/>
              <a:t> </a:t>
            </a:r>
            <a:r>
              <a:rPr lang="en-US" sz="1000" dirty="0" err="1" smtClean="0"/>
              <a:t>skor</a:t>
            </a:r>
            <a:r>
              <a:rPr lang="en-US" sz="1000" dirty="0" smtClean="0"/>
              <a:t> </a:t>
            </a:r>
            <a:r>
              <a:rPr lang="en-US" sz="1000" b="1" dirty="0" smtClean="0">
                <a:solidFill>
                  <a:srgbClr val="0070C0"/>
                </a:solidFill>
              </a:rPr>
              <a:t>1.403 </a:t>
            </a:r>
            <a:r>
              <a:rPr lang="en-US" sz="1000" dirty="0" err="1" smtClean="0"/>
              <a:t>dari</a:t>
            </a:r>
            <a:r>
              <a:rPr lang="en-US" sz="1000" dirty="0" smtClean="0"/>
              <a:t> total </a:t>
            </a:r>
            <a:r>
              <a:rPr lang="en-US" sz="1000" dirty="0" err="1" smtClean="0"/>
              <a:t>skor</a:t>
            </a:r>
            <a:r>
              <a:rPr lang="en-US" sz="1000" dirty="0" smtClean="0"/>
              <a:t> ideal</a:t>
            </a:r>
            <a:r>
              <a:rPr lang="en-US" sz="1000" b="1" dirty="0" smtClean="0">
                <a:solidFill>
                  <a:srgbClr val="0070C0"/>
                </a:solidFill>
              </a:rPr>
              <a:t> 1.550 </a:t>
            </a:r>
            <a:r>
              <a:rPr lang="en-US" sz="1000" dirty="0" err="1" smtClean="0"/>
              <a:t>sehingga</a:t>
            </a:r>
            <a:r>
              <a:rPr lang="en-US" sz="1000" dirty="0" smtClean="0"/>
              <a:t> </a:t>
            </a:r>
            <a:r>
              <a:rPr lang="en-US" sz="1000" dirty="0" err="1" smtClean="0"/>
              <a:t>kebijakan</a:t>
            </a:r>
            <a:r>
              <a:rPr lang="en-US" sz="1000" dirty="0" smtClean="0"/>
              <a:t> </a:t>
            </a:r>
            <a:r>
              <a:rPr lang="en-US" sz="1000" dirty="0" err="1" smtClean="0"/>
              <a:t>pembatasan</a:t>
            </a:r>
            <a:r>
              <a:rPr lang="en-US" sz="1000" dirty="0" smtClean="0"/>
              <a:t> di </a:t>
            </a:r>
            <a:r>
              <a:rPr lang="en-US" sz="1000" dirty="0" err="1"/>
              <a:t>D</a:t>
            </a:r>
            <a:r>
              <a:rPr lang="en-US" sz="1000" dirty="0" err="1" smtClean="0"/>
              <a:t>esa</a:t>
            </a:r>
            <a:r>
              <a:rPr lang="en-US" sz="1000" dirty="0" smtClean="0"/>
              <a:t> </a:t>
            </a:r>
            <a:r>
              <a:rPr lang="en-US" sz="1000" dirty="0" err="1"/>
              <a:t>W</a:t>
            </a:r>
            <a:r>
              <a:rPr lang="en-US" sz="1000" dirty="0" err="1" smtClean="0"/>
              <a:t>anasaba</a:t>
            </a:r>
            <a:r>
              <a:rPr lang="en-US" sz="1000" dirty="0" smtClean="0"/>
              <a:t> </a:t>
            </a:r>
            <a:r>
              <a:rPr lang="en-US" sz="1000" dirty="0" err="1" smtClean="0"/>
              <a:t>kidul</a:t>
            </a:r>
            <a:r>
              <a:rPr lang="en-US" sz="1000" dirty="0" smtClean="0"/>
              <a:t> </a:t>
            </a:r>
            <a:r>
              <a:rPr lang="en-US" sz="1000" dirty="0" err="1" smtClean="0"/>
              <a:t>tergolong</a:t>
            </a:r>
            <a:r>
              <a:rPr lang="en-US" sz="1000" dirty="0" smtClean="0"/>
              <a:t> </a:t>
            </a:r>
            <a:r>
              <a:rPr lang="en-US" sz="1000" dirty="0" err="1" smtClean="0"/>
              <a:t>kategori</a:t>
            </a:r>
            <a:r>
              <a:rPr lang="en-US" sz="1000" dirty="0" smtClean="0"/>
              <a:t> </a:t>
            </a:r>
            <a:r>
              <a:rPr lang="en-US" sz="1000" dirty="0" err="1" smtClean="0"/>
              <a:t>sangat</a:t>
            </a:r>
            <a:r>
              <a:rPr lang="en-US" sz="1000" dirty="0" smtClean="0"/>
              <a:t> </a:t>
            </a:r>
            <a:r>
              <a:rPr lang="en-US" sz="1000" dirty="0" err="1" smtClean="0"/>
              <a:t>ketat</a:t>
            </a:r>
            <a:endParaRPr lang="en-US" sz="1000" dirty="0"/>
          </a:p>
        </p:txBody>
      </p:sp>
      <p:sp>
        <p:nvSpPr>
          <p:cNvPr id="6" name="TextBox 5"/>
          <p:cNvSpPr txBox="1"/>
          <p:nvPr/>
        </p:nvSpPr>
        <p:spPr>
          <a:xfrm>
            <a:off x="2640000" y="2487391"/>
            <a:ext cx="1787984" cy="861774"/>
          </a:xfrm>
          <a:prstGeom prst="rect">
            <a:avLst/>
          </a:prstGeom>
          <a:solidFill>
            <a:srgbClr val="FFC000"/>
          </a:solidFill>
        </p:spPr>
        <p:txBody>
          <a:bodyPr wrap="square" rtlCol="0">
            <a:spAutoFit/>
          </a:bodyPr>
          <a:lstStyle/>
          <a:p>
            <a:r>
              <a:rPr lang="en-US" sz="1000" dirty="0" err="1" smtClean="0"/>
              <a:t>Memperoleh</a:t>
            </a:r>
            <a:r>
              <a:rPr lang="en-US" sz="1000" dirty="0" smtClean="0"/>
              <a:t> </a:t>
            </a:r>
            <a:r>
              <a:rPr lang="en-US" sz="1000" dirty="0" err="1" smtClean="0"/>
              <a:t>skor</a:t>
            </a:r>
            <a:r>
              <a:rPr lang="en-US" sz="1000" dirty="0" smtClean="0"/>
              <a:t> </a:t>
            </a:r>
            <a:r>
              <a:rPr lang="en-US" sz="1000" b="1" dirty="0" smtClean="0">
                <a:solidFill>
                  <a:srgbClr val="0070C0"/>
                </a:solidFill>
              </a:rPr>
              <a:t>409 </a:t>
            </a:r>
            <a:r>
              <a:rPr lang="en-US" sz="1000" dirty="0" err="1" smtClean="0"/>
              <a:t>dari</a:t>
            </a:r>
            <a:r>
              <a:rPr lang="en-US" sz="1000" dirty="0" smtClean="0"/>
              <a:t> total </a:t>
            </a:r>
            <a:r>
              <a:rPr lang="en-US" sz="1000" dirty="0" err="1" smtClean="0"/>
              <a:t>skor</a:t>
            </a:r>
            <a:r>
              <a:rPr lang="en-US" sz="1000" dirty="0" smtClean="0"/>
              <a:t> ideal</a:t>
            </a:r>
            <a:r>
              <a:rPr lang="en-US" sz="1000" b="1" dirty="0" smtClean="0">
                <a:solidFill>
                  <a:srgbClr val="0070C0"/>
                </a:solidFill>
              </a:rPr>
              <a:t> 620 </a:t>
            </a:r>
            <a:r>
              <a:rPr lang="en-US" sz="1000" dirty="0" err="1" smtClean="0"/>
              <a:t>sehingga</a:t>
            </a:r>
            <a:r>
              <a:rPr lang="en-US" sz="1000" dirty="0" smtClean="0"/>
              <a:t> </a:t>
            </a:r>
            <a:r>
              <a:rPr lang="en-US" sz="1000" dirty="0" err="1" smtClean="0"/>
              <a:t>harga</a:t>
            </a:r>
            <a:r>
              <a:rPr lang="en-US" sz="1000" dirty="0" smtClean="0"/>
              <a:t> </a:t>
            </a:r>
            <a:r>
              <a:rPr lang="en-US" sz="1000" dirty="0" err="1" smtClean="0"/>
              <a:t>bahan</a:t>
            </a:r>
            <a:r>
              <a:rPr lang="en-US" sz="1000" dirty="0" smtClean="0"/>
              <a:t> </a:t>
            </a:r>
            <a:r>
              <a:rPr lang="en-US" sz="1000" dirty="0" err="1" smtClean="0"/>
              <a:t>baku</a:t>
            </a:r>
            <a:r>
              <a:rPr lang="en-US" sz="1000" dirty="0" smtClean="0"/>
              <a:t> di </a:t>
            </a:r>
            <a:r>
              <a:rPr lang="en-US" sz="1000" dirty="0" err="1" smtClean="0"/>
              <a:t>Desa</a:t>
            </a:r>
            <a:r>
              <a:rPr lang="en-US" sz="1000" dirty="0" smtClean="0"/>
              <a:t> </a:t>
            </a:r>
            <a:r>
              <a:rPr lang="en-US" sz="1000" dirty="0" err="1" smtClean="0"/>
              <a:t>Wanasaba</a:t>
            </a:r>
            <a:r>
              <a:rPr lang="en-US" sz="1000" dirty="0" smtClean="0"/>
              <a:t> </a:t>
            </a:r>
            <a:r>
              <a:rPr lang="en-US" sz="1000" dirty="0" err="1" smtClean="0"/>
              <a:t>Kidul</a:t>
            </a:r>
            <a:r>
              <a:rPr lang="en-US" sz="1000" dirty="0" smtClean="0"/>
              <a:t> </a:t>
            </a:r>
            <a:r>
              <a:rPr lang="en-US" sz="1000" dirty="0" err="1" smtClean="0"/>
              <a:t>tergolong</a:t>
            </a:r>
            <a:r>
              <a:rPr lang="en-US" sz="1000" dirty="0" smtClean="0"/>
              <a:t> </a:t>
            </a:r>
            <a:r>
              <a:rPr lang="en-US" sz="1000" dirty="0" err="1" smtClean="0"/>
              <a:t>kategori</a:t>
            </a:r>
            <a:r>
              <a:rPr lang="en-US" sz="1000" dirty="0" smtClean="0"/>
              <a:t> </a:t>
            </a:r>
            <a:r>
              <a:rPr lang="en-US" sz="1000" dirty="0" err="1" smtClean="0"/>
              <a:t>mahal</a:t>
            </a:r>
            <a:endParaRPr lang="en-US" sz="1000" dirty="0"/>
          </a:p>
        </p:txBody>
      </p:sp>
      <p:sp>
        <p:nvSpPr>
          <p:cNvPr id="7" name="TextBox 6"/>
          <p:cNvSpPr txBox="1"/>
          <p:nvPr/>
        </p:nvSpPr>
        <p:spPr>
          <a:xfrm>
            <a:off x="4728232" y="2491042"/>
            <a:ext cx="1787984" cy="861774"/>
          </a:xfrm>
          <a:prstGeom prst="rect">
            <a:avLst/>
          </a:prstGeom>
          <a:solidFill>
            <a:srgbClr val="FFC000"/>
          </a:solidFill>
        </p:spPr>
        <p:txBody>
          <a:bodyPr wrap="square" rtlCol="0">
            <a:spAutoFit/>
          </a:bodyPr>
          <a:lstStyle/>
          <a:p>
            <a:r>
              <a:rPr lang="en-US" sz="1000" dirty="0" err="1" smtClean="0"/>
              <a:t>Memperoleh</a:t>
            </a:r>
            <a:r>
              <a:rPr lang="en-US" sz="1000" dirty="0" smtClean="0"/>
              <a:t> </a:t>
            </a:r>
            <a:r>
              <a:rPr lang="en-US" sz="1000" dirty="0" err="1" smtClean="0"/>
              <a:t>skor</a:t>
            </a:r>
            <a:r>
              <a:rPr lang="en-US" sz="1000" dirty="0" smtClean="0"/>
              <a:t> </a:t>
            </a:r>
            <a:r>
              <a:rPr lang="en-US" sz="1000" b="1" dirty="0" smtClean="0">
                <a:solidFill>
                  <a:srgbClr val="0070C0"/>
                </a:solidFill>
              </a:rPr>
              <a:t>2.386 </a:t>
            </a:r>
            <a:r>
              <a:rPr lang="en-US" sz="1000" dirty="0" err="1" smtClean="0"/>
              <a:t>dari</a:t>
            </a:r>
            <a:r>
              <a:rPr lang="en-US" sz="1000" dirty="0" smtClean="0"/>
              <a:t> total </a:t>
            </a:r>
            <a:r>
              <a:rPr lang="en-US" sz="1000" dirty="0" err="1" smtClean="0"/>
              <a:t>skor</a:t>
            </a:r>
            <a:r>
              <a:rPr lang="en-US" sz="1000" dirty="0" smtClean="0"/>
              <a:t> ideal</a:t>
            </a:r>
            <a:r>
              <a:rPr lang="en-US" sz="1000" b="1" dirty="0" smtClean="0">
                <a:solidFill>
                  <a:srgbClr val="0070C0"/>
                </a:solidFill>
              </a:rPr>
              <a:t> 3.100 </a:t>
            </a:r>
            <a:r>
              <a:rPr lang="en-US" sz="1000" dirty="0" err="1" smtClean="0"/>
              <a:t>sehingga</a:t>
            </a:r>
            <a:r>
              <a:rPr lang="en-US" sz="1000" dirty="0" smtClean="0"/>
              <a:t> </a:t>
            </a:r>
            <a:r>
              <a:rPr lang="en-US" sz="1000" dirty="0" err="1" smtClean="0"/>
              <a:t>pemasran</a:t>
            </a:r>
            <a:r>
              <a:rPr lang="en-US" sz="1000" dirty="0" smtClean="0"/>
              <a:t> </a:t>
            </a:r>
            <a:r>
              <a:rPr lang="en-US" sz="1000" dirty="0" err="1" smtClean="0"/>
              <a:t>tempe</a:t>
            </a:r>
            <a:r>
              <a:rPr lang="en-US" sz="1000" dirty="0" smtClean="0"/>
              <a:t> para </a:t>
            </a:r>
            <a:r>
              <a:rPr lang="en-US" sz="1000" dirty="0" err="1" smtClean="0"/>
              <a:t>pengrajin</a:t>
            </a:r>
            <a:r>
              <a:rPr lang="en-US" sz="1000" dirty="0" smtClean="0"/>
              <a:t> </a:t>
            </a:r>
            <a:r>
              <a:rPr lang="en-US" sz="1000" dirty="0" err="1" smtClean="0"/>
              <a:t>Desa</a:t>
            </a:r>
            <a:r>
              <a:rPr lang="en-US" sz="1000" dirty="0" smtClean="0"/>
              <a:t> </a:t>
            </a:r>
            <a:r>
              <a:rPr lang="en-US" sz="1000" dirty="0" err="1" smtClean="0"/>
              <a:t>Wanasaba</a:t>
            </a:r>
            <a:r>
              <a:rPr lang="en-US" sz="1000" dirty="0" smtClean="0"/>
              <a:t> </a:t>
            </a:r>
            <a:r>
              <a:rPr lang="en-US" sz="1000" dirty="0" err="1" smtClean="0"/>
              <a:t>Kidul</a:t>
            </a:r>
            <a:r>
              <a:rPr lang="en-US" sz="1000" dirty="0" smtClean="0"/>
              <a:t> </a:t>
            </a:r>
            <a:r>
              <a:rPr lang="en-US" sz="1000" dirty="0" err="1" smtClean="0"/>
              <a:t>tergolong</a:t>
            </a:r>
            <a:r>
              <a:rPr lang="en-US" sz="1000" dirty="0" smtClean="0"/>
              <a:t> </a:t>
            </a:r>
            <a:r>
              <a:rPr lang="en-US" sz="1000" dirty="0" err="1" smtClean="0"/>
              <a:t>Sulit</a:t>
            </a:r>
            <a:endParaRPr lang="en-US" sz="1000" dirty="0"/>
          </a:p>
        </p:txBody>
      </p:sp>
      <p:sp>
        <p:nvSpPr>
          <p:cNvPr id="8" name="TextBox 7"/>
          <p:cNvSpPr txBox="1"/>
          <p:nvPr/>
        </p:nvSpPr>
        <p:spPr>
          <a:xfrm>
            <a:off x="6744456" y="2482354"/>
            <a:ext cx="1787984" cy="861774"/>
          </a:xfrm>
          <a:prstGeom prst="rect">
            <a:avLst/>
          </a:prstGeom>
          <a:solidFill>
            <a:srgbClr val="FFC000"/>
          </a:solidFill>
        </p:spPr>
        <p:txBody>
          <a:bodyPr wrap="square" rtlCol="0">
            <a:spAutoFit/>
          </a:bodyPr>
          <a:lstStyle/>
          <a:p>
            <a:r>
              <a:rPr lang="en-US" sz="1000" dirty="0" err="1" smtClean="0"/>
              <a:t>Memperoleh</a:t>
            </a:r>
            <a:r>
              <a:rPr lang="en-US" sz="1000" dirty="0" smtClean="0"/>
              <a:t> </a:t>
            </a:r>
            <a:r>
              <a:rPr lang="en-US" sz="1000" err="1" smtClean="0"/>
              <a:t>skor</a:t>
            </a:r>
            <a:r>
              <a:rPr lang="en-US" sz="1000" smtClean="0"/>
              <a:t> </a:t>
            </a:r>
            <a:r>
              <a:rPr lang="id-ID" sz="1000" b="1" smtClean="0">
                <a:solidFill>
                  <a:srgbClr val="0070C0"/>
                </a:solidFill>
              </a:rPr>
              <a:t>720</a:t>
            </a:r>
            <a:r>
              <a:rPr lang="en-US" sz="1000" b="1" smtClean="0">
                <a:solidFill>
                  <a:srgbClr val="0070C0"/>
                </a:solidFill>
              </a:rPr>
              <a:t> </a:t>
            </a:r>
            <a:r>
              <a:rPr lang="en-US" sz="1000" dirty="0" err="1" smtClean="0"/>
              <a:t>dari</a:t>
            </a:r>
            <a:r>
              <a:rPr lang="en-US" sz="1000" dirty="0" smtClean="0"/>
              <a:t> total </a:t>
            </a:r>
            <a:r>
              <a:rPr lang="en-US" sz="1000" dirty="0" err="1" smtClean="0"/>
              <a:t>skor</a:t>
            </a:r>
            <a:r>
              <a:rPr lang="en-US" sz="1000" dirty="0" smtClean="0"/>
              <a:t> ideal</a:t>
            </a:r>
            <a:r>
              <a:rPr lang="en-US" sz="1000" b="1" dirty="0" smtClean="0">
                <a:solidFill>
                  <a:srgbClr val="0070C0"/>
                </a:solidFill>
              </a:rPr>
              <a:t> 775 </a:t>
            </a:r>
            <a:r>
              <a:rPr lang="en-US" sz="1000" dirty="0" err="1" smtClean="0"/>
              <a:t>sehingga</a:t>
            </a:r>
            <a:r>
              <a:rPr lang="en-US" sz="1000" dirty="0" smtClean="0"/>
              <a:t> </a:t>
            </a:r>
            <a:r>
              <a:rPr lang="en-US" sz="1000" dirty="0" err="1" smtClean="0"/>
              <a:t>pendapatan</a:t>
            </a:r>
            <a:r>
              <a:rPr lang="en-US" sz="1000" dirty="0" smtClean="0"/>
              <a:t> </a:t>
            </a:r>
            <a:r>
              <a:rPr lang="en-US" sz="1000" dirty="0" err="1" smtClean="0"/>
              <a:t>perajin</a:t>
            </a:r>
            <a:r>
              <a:rPr lang="en-US" sz="1000" dirty="0" smtClean="0"/>
              <a:t> </a:t>
            </a:r>
            <a:r>
              <a:rPr lang="en-US" sz="1000" dirty="0" err="1" smtClean="0"/>
              <a:t>tempe</a:t>
            </a:r>
            <a:r>
              <a:rPr lang="en-US" sz="1000" dirty="0" smtClean="0"/>
              <a:t> </a:t>
            </a:r>
            <a:r>
              <a:rPr lang="en-US" sz="1000" dirty="0" err="1" smtClean="0"/>
              <a:t>Desa</a:t>
            </a:r>
            <a:r>
              <a:rPr lang="en-US" sz="1000" dirty="0" smtClean="0"/>
              <a:t> </a:t>
            </a:r>
            <a:r>
              <a:rPr lang="en-US" sz="1000" dirty="0" err="1" smtClean="0"/>
              <a:t>Wanasaba</a:t>
            </a:r>
            <a:r>
              <a:rPr lang="en-US" sz="1000" dirty="0" smtClean="0"/>
              <a:t> </a:t>
            </a:r>
            <a:r>
              <a:rPr lang="en-US" sz="1000" dirty="0" err="1" smtClean="0"/>
              <a:t>Kidul</a:t>
            </a:r>
            <a:r>
              <a:rPr lang="en-US" sz="1000" dirty="0" smtClean="0"/>
              <a:t> </a:t>
            </a:r>
            <a:r>
              <a:rPr lang="en-US" sz="1000" dirty="0" err="1" smtClean="0"/>
              <a:t>tergolong</a:t>
            </a:r>
            <a:r>
              <a:rPr lang="en-US" sz="1000" dirty="0" smtClean="0"/>
              <a:t> </a:t>
            </a:r>
            <a:r>
              <a:rPr lang="en-US" sz="1000" dirty="0" err="1" smtClean="0"/>
              <a:t>kategori</a:t>
            </a:r>
            <a:r>
              <a:rPr lang="en-US" sz="1000" dirty="0" smtClean="0"/>
              <a:t> </a:t>
            </a:r>
            <a:r>
              <a:rPr lang="en-US" sz="1000" dirty="0" err="1" smtClean="0"/>
              <a:t>sangat</a:t>
            </a:r>
            <a:r>
              <a:rPr lang="en-US" sz="1000" dirty="0" smtClean="0"/>
              <a:t> </a:t>
            </a:r>
            <a:r>
              <a:rPr lang="en-US" sz="1000" dirty="0" err="1" smtClean="0"/>
              <a:t>menurun</a:t>
            </a:r>
            <a:endParaRPr lang="en-US" sz="1000" dirty="0"/>
          </a:p>
        </p:txBody>
      </p:sp>
      <p:pic>
        <p:nvPicPr>
          <p:cNvPr id="9" name="Picture 8"/>
          <p:cNvPicPr>
            <a:picLocks noChangeAspect="1"/>
          </p:cNvPicPr>
          <p:nvPr/>
        </p:nvPicPr>
        <p:blipFill>
          <a:blip r:embed="rId4"/>
          <a:stretch>
            <a:fillRect/>
          </a:stretch>
        </p:blipFill>
        <p:spPr>
          <a:xfrm>
            <a:off x="596057" y="1245321"/>
            <a:ext cx="1795543" cy="1245721"/>
          </a:xfrm>
          <a:prstGeom prst="rect">
            <a:avLst/>
          </a:prstGeom>
        </p:spPr>
      </p:pic>
      <p:pic>
        <p:nvPicPr>
          <p:cNvPr id="10" name="Picture 9"/>
          <p:cNvPicPr>
            <a:picLocks noChangeAspect="1"/>
          </p:cNvPicPr>
          <p:nvPr/>
        </p:nvPicPr>
        <p:blipFill>
          <a:blip r:embed="rId5"/>
          <a:stretch>
            <a:fillRect/>
          </a:stretch>
        </p:blipFill>
        <p:spPr>
          <a:xfrm>
            <a:off x="2611260" y="1225805"/>
            <a:ext cx="1890030" cy="1245721"/>
          </a:xfrm>
          <a:prstGeom prst="rect">
            <a:avLst/>
          </a:prstGeom>
        </p:spPr>
      </p:pic>
      <p:pic>
        <p:nvPicPr>
          <p:cNvPr id="11" name="Picture 10"/>
          <p:cNvPicPr>
            <a:picLocks noChangeAspect="1"/>
          </p:cNvPicPr>
          <p:nvPr/>
        </p:nvPicPr>
        <p:blipFill>
          <a:blip r:embed="rId6"/>
          <a:stretch>
            <a:fillRect/>
          </a:stretch>
        </p:blipFill>
        <p:spPr>
          <a:xfrm>
            <a:off x="4682968" y="1225805"/>
            <a:ext cx="1849978" cy="1256549"/>
          </a:xfrm>
          <a:prstGeom prst="rect">
            <a:avLst/>
          </a:prstGeom>
        </p:spPr>
      </p:pic>
      <p:pic>
        <p:nvPicPr>
          <p:cNvPr id="12" name="Picture 11"/>
          <p:cNvPicPr>
            <a:picLocks noChangeAspect="1"/>
          </p:cNvPicPr>
          <p:nvPr/>
        </p:nvPicPr>
        <p:blipFill>
          <a:blip r:embed="rId7"/>
          <a:stretch>
            <a:fillRect/>
          </a:stretch>
        </p:blipFill>
        <p:spPr>
          <a:xfrm>
            <a:off x="6754676" y="1225805"/>
            <a:ext cx="1849772" cy="1265237"/>
          </a:xfrm>
          <a:prstGeom prst="rect">
            <a:avLst/>
          </a:prstGeom>
        </p:spPr>
      </p:pic>
      <p:sp>
        <p:nvSpPr>
          <p:cNvPr id="13" name="TextBox 12"/>
          <p:cNvSpPr txBox="1"/>
          <p:nvPr/>
        </p:nvSpPr>
        <p:spPr>
          <a:xfrm>
            <a:off x="596057" y="3376032"/>
            <a:ext cx="1887711" cy="707886"/>
          </a:xfrm>
          <a:prstGeom prst="rect">
            <a:avLst/>
          </a:prstGeom>
          <a:solidFill>
            <a:srgbClr val="FFC000"/>
          </a:solidFill>
        </p:spPr>
        <p:txBody>
          <a:bodyPr wrap="square" rtlCol="0">
            <a:spAutoFit/>
          </a:bodyPr>
          <a:lstStyle/>
          <a:p>
            <a:r>
              <a:rPr lang="id-ID" sz="1000" b="1" i="1" dirty="0" smtClean="0"/>
              <a:t>UUN, </a:t>
            </a:r>
            <a:r>
              <a:rPr lang="id-ID" sz="1000" i="1" dirty="0" smtClean="0"/>
              <a:t>kondusif dan ikut aturan pemerintah</a:t>
            </a:r>
            <a:endParaRPr lang="id-ID" sz="1000" b="1" i="1" dirty="0" smtClean="0"/>
          </a:p>
          <a:p>
            <a:r>
              <a:rPr lang="id-ID" sz="1000" b="1" i="1" dirty="0" smtClean="0"/>
              <a:t>Perajin Tempe, </a:t>
            </a:r>
            <a:r>
              <a:rPr lang="id-ID" sz="1000" i="1" dirty="0" smtClean="0"/>
              <a:t>sering ada pembatasan yang menyulitkan</a:t>
            </a:r>
          </a:p>
        </p:txBody>
      </p:sp>
      <p:sp>
        <p:nvSpPr>
          <p:cNvPr id="14" name="TextBox 13"/>
          <p:cNvSpPr txBox="1"/>
          <p:nvPr/>
        </p:nvSpPr>
        <p:spPr>
          <a:xfrm>
            <a:off x="2549266" y="3352816"/>
            <a:ext cx="1952024" cy="1015663"/>
          </a:xfrm>
          <a:prstGeom prst="rect">
            <a:avLst/>
          </a:prstGeom>
          <a:solidFill>
            <a:srgbClr val="FFC000"/>
          </a:solidFill>
        </p:spPr>
        <p:txBody>
          <a:bodyPr wrap="square" rtlCol="0">
            <a:spAutoFit/>
          </a:bodyPr>
          <a:lstStyle/>
          <a:p>
            <a:r>
              <a:rPr lang="id-ID" sz="1000" b="1" i="1" dirty="0" smtClean="0"/>
              <a:t>Jones (2021)</a:t>
            </a:r>
            <a:r>
              <a:rPr lang="id-ID" sz="1000" i="1" dirty="0" smtClean="0"/>
              <a:t> </a:t>
            </a:r>
            <a:r>
              <a:rPr lang="en-US" sz="1000" i="1" dirty="0" err="1" smtClean="0"/>
              <a:t>kenaikan</a:t>
            </a:r>
            <a:r>
              <a:rPr lang="en-US" sz="1000" i="1" dirty="0" smtClean="0"/>
              <a:t> </a:t>
            </a:r>
            <a:r>
              <a:rPr lang="en-US" sz="1000" i="1" dirty="0" err="1"/>
              <a:t>harga</a:t>
            </a:r>
            <a:r>
              <a:rPr lang="en-US" sz="1000" i="1" dirty="0"/>
              <a:t> </a:t>
            </a:r>
            <a:r>
              <a:rPr lang="en-US" sz="1000" i="1" dirty="0" err="1"/>
              <a:t>kedelai</a:t>
            </a:r>
            <a:r>
              <a:rPr lang="en-US" sz="1000" i="1" dirty="0"/>
              <a:t> yang </a:t>
            </a:r>
            <a:r>
              <a:rPr lang="en-US" sz="1000" i="1" dirty="0" err="1"/>
              <a:t>diakibatkan</a:t>
            </a:r>
            <a:r>
              <a:rPr lang="en-US" sz="1000" i="1" dirty="0"/>
              <a:t> </a:t>
            </a:r>
            <a:r>
              <a:rPr lang="en-US" sz="1000" i="1" dirty="0" err="1"/>
              <a:t>terganggunya</a:t>
            </a:r>
            <a:r>
              <a:rPr lang="en-US" sz="1000" i="1" dirty="0"/>
              <a:t> </a:t>
            </a:r>
            <a:r>
              <a:rPr lang="en-US" sz="1000" i="1" dirty="0" err="1"/>
              <a:t>sistem</a:t>
            </a:r>
            <a:r>
              <a:rPr lang="en-US" sz="1000" i="1" dirty="0"/>
              <a:t> </a:t>
            </a:r>
            <a:r>
              <a:rPr lang="en-US" sz="1000" i="1" dirty="0" err="1"/>
              <a:t>logistik</a:t>
            </a:r>
            <a:r>
              <a:rPr lang="en-US" sz="1000" i="1" dirty="0"/>
              <a:t> </a:t>
            </a:r>
            <a:r>
              <a:rPr lang="en-US" sz="1000" i="1" dirty="0" err="1"/>
              <a:t>selama</a:t>
            </a:r>
            <a:r>
              <a:rPr lang="en-US" sz="1000" i="1" dirty="0"/>
              <a:t> </a:t>
            </a:r>
            <a:r>
              <a:rPr lang="en-US" sz="1000" i="1" dirty="0" err="1"/>
              <a:t>pandemi</a:t>
            </a:r>
            <a:r>
              <a:rPr lang="en-US" sz="1000" i="1" dirty="0"/>
              <a:t> Covid-19 </a:t>
            </a:r>
            <a:r>
              <a:rPr lang="en-US" sz="1000" i="1" dirty="0" err="1"/>
              <a:t>memberikan</a:t>
            </a:r>
            <a:r>
              <a:rPr lang="en-US" sz="1000" i="1" dirty="0"/>
              <a:t> </a:t>
            </a:r>
            <a:r>
              <a:rPr lang="en-US" sz="1000" i="1" dirty="0" err="1"/>
              <a:t>imbas</a:t>
            </a:r>
            <a:r>
              <a:rPr lang="en-US" sz="1000" i="1" dirty="0"/>
              <a:t> </a:t>
            </a:r>
            <a:r>
              <a:rPr lang="en-US" sz="1000" i="1" dirty="0" err="1"/>
              <a:t>cukup</a:t>
            </a:r>
            <a:r>
              <a:rPr lang="en-US" sz="1000" i="1" dirty="0"/>
              <a:t> </a:t>
            </a:r>
            <a:r>
              <a:rPr lang="en-US" sz="1000" i="1" dirty="0" err="1"/>
              <a:t>besar</a:t>
            </a:r>
            <a:r>
              <a:rPr lang="en-US" sz="1000" i="1" dirty="0"/>
              <a:t> </a:t>
            </a:r>
            <a:r>
              <a:rPr lang="en-US" sz="1000" i="1" dirty="0" err="1"/>
              <a:t>bagi</a:t>
            </a:r>
            <a:r>
              <a:rPr lang="en-US" sz="1000" i="1" dirty="0"/>
              <a:t> </a:t>
            </a:r>
            <a:r>
              <a:rPr lang="en-US" sz="1000" i="1" dirty="0" err="1"/>
              <a:t>ketersediaan</a:t>
            </a:r>
            <a:r>
              <a:rPr lang="en-US" sz="1000" i="1" dirty="0"/>
              <a:t> </a:t>
            </a:r>
            <a:r>
              <a:rPr lang="en-US" sz="1000" i="1" dirty="0" err="1"/>
              <a:t>kedelai</a:t>
            </a:r>
            <a:r>
              <a:rPr lang="en-US" sz="1000" i="1" dirty="0"/>
              <a:t> di </a:t>
            </a:r>
            <a:r>
              <a:rPr lang="en-US" sz="1000" i="1" dirty="0" smtClean="0"/>
              <a:t>Indonesia</a:t>
            </a:r>
            <a:endParaRPr lang="en-US" sz="1000" i="1" dirty="0"/>
          </a:p>
        </p:txBody>
      </p:sp>
      <p:sp>
        <p:nvSpPr>
          <p:cNvPr id="15" name="TextBox 14"/>
          <p:cNvSpPr txBox="1"/>
          <p:nvPr/>
        </p:nvSpPr>
        <p:spPr>
          <a:xfrm>
            <a:off x="4631945" y="3363838"/>
            <a:ext cx="1952024" cy="861774"/>
          </a:xfrm>
          <a:prstGeom prst="rect">
            <a:avLst/>
          </a:prstGeom>
          <a:solidFill>
            <a:srgbClr val="FFC000"/>
          </a:solidFill>
        </p:spPr>
        <p:txBody>
          <a:bodyPr wrap="square" rtlCol="0">
            <a:spAutoFit/>
          </a:bodyPr>
          <a:lstStyle/>
          <a:p>
            <a:r>
              <a:rPr lang="id-ID" sz="1000" b="1" i="1" dirty="0" smtClean="0"/>
              <a:t>Kurniasih (2020)</a:t>
            </a:r>
            <a:r>
              <a:rPr lang="id-ID" sz="1000" i="1" dirty="0" smtClean="0"/>
              <a:t> </a:t>
            </a:r>
            <a:r>
              <a:rPr lang="en-US" sz="1000" i="1" dirty="0" err="1"/>
              <a:t>selama</a:t>
            </a:r>
            <a:r>
              <a:rPr lang="en-US" sz="1000" i="1" dirty="0"/>
              <a:t> </a:t>
            </a:r>
            <a:r>
              <a:rPr lang="en-US" sz="1000" i="1" dirty="0" err="1"/>
              <a:t>pandemi</a:t>
            </a:r>
            <a:r>
              <a:rPr lang="en-US" sz="1000" i="1" dirty="0"/>
              <a:t> </a:t>
            </a:r>
            <a:r>
              <a:rPr lang="en-US" sz="1000" i="1" dirty="0" err="1"/>
              <a:t>ini</a:t>
            </a:r>
            <a:r>
              <a:rPr lang="en-US" sz="1000" i="1" dirty="0"/>
              <a:t> </a:t>
            </a:r>
            <a:r>
              <a:rPr lang="en-US" sz="1000" i="1" dirty="0" err="1"/>
              <a:t>perdagangan</a:t>
            </a:r>
            <a:r>
              <a:rPr lang="en-US" sz="1000" i="1" dirty="0"/>
              <a:t> </a:t>
            </a:r>
            <a:r>
              <a:rPr lang="en-US" sz="1000" i="1" dirty="0" err="1"/>
              <a:t>mengalami</a:t>
            </a:r>
            <a:r>
              <a:rPr lang="en-US" sz="1000" i="1" dirty="0"/>
              <a:t> </a:t>
            </a:r>
            <a:r>
              <a:rPr lang="en-US" sz="1000" i="1" dirty="0" err="1"/>
              <a:t>perbedaan</a:t>
            </a:r>
            <a:r>
              <a:rPr lang="en-US" sz="1000" i="1" dirty="0"/>
              <a:t> yang </a:t>
            </a:r>
            <a:r>
              <a:rPr lang="en-US" sz="1000" i="1" dirty="0" err="1"/>
              <a:t>sangat</a:t>
            </a:r>
            <a:r>
              <a:rPr lang="en-US" sz="1000" i="1" dirty="0"/>
              <a:t> </a:t>
            </a:r>
            <a:r>
              <a:rPr lang="en-US" sz="1000" i="1" dirty="0" err="1"/>
              <a:t>jelas</a:t>
            </a:r>
            <a:r>
              <a:rPr lang="en-US" sz="1000" i="1" dirty="0"/>
              <a:t>, </a:t>
            </a:r>
            <a:r>
              <a:rPr lang="en-US" sz="1000" i="1" dirty="0" err="1"/>
              <a:t>banyak</a:t>
            </a:r>
            <a:r>
              <a:rPr lang="en-US" sz="1000" i="1" dirty="0"/>
              <a:t> </a:t>
            </a:r>
            <a:r>
              <a:rPr lang="en-US" sz="1000" i="1" dirty="0" err="1"/>
              <a:t>usaha</a:t>
            </a:r>
            <a:r>
              <a:rPr lang="en-US" sz="1000" i="1" dirty="0"/>
              <a:t> yang </a:t>
            </a:r>
            <a:r>
              <a:rPr lang="en-US" sz="1000" i="1" dirty="0" err="1"/>
              <a:t>terpaksa</a:t>
            </a:r>
            <a:r>
              <a:rPr lang="en-US" sz="1000" i="1" dirty="0"/>
              <a:t> </a:t>
            </a:r>
            <a:r>
              <a:rPr lang="en-US" sz="1000" i="1" dirty="0" err="1"/>
              <a:t>harus</a:t>
            </a:r>
            <a:r>
              <a:rPr lang="en-US" sz="1000" i="1" dirty="0"/>
              <a:t> </a:t>
            </a:r>
            <a:r>
              <a:rPr lang="en-US" sz="1000" i="1" dirty="0" err="1"/>
              <a:t>tutup</a:t>
            </a:r>
            <a:endParaRPr lang="en-US" sz="1000" i="1" dirty="0"/>
          </a:p>
        </p:txBody>
      </p:sp>
      <p:sp>
        <p:nvSpPr>
          <p:cNvPr id="16" name="TextBox 15"/>
          <p:cNvSpPr txBox="1"/>
          <p:nvPr/>
        </p:nvSpPr>
        <p:spPr>
          <a:xfrm>
            <a:off x="6660232" y="3363838"/>
            <a:ext cx="1952024" cy="1169551"/>
          </a:xfrm>
          <a:prstGeom prst="rect">
            <a:avLst/>
          </a:prstGeom>
          <a:solidFill>
            <a:srgbClr val="FFC000"/>
          </a:solidFill>
        </p:spPr>
        <p:txBody>
          <a:bodyPr wrap="square" rtlCol="0">
            <a:spAutoFit/>
          </a:bodyPr>
          <a:lstStyle/>
          <a:p>
            <a:r>
              <a:rPr lang="en-US" sz="1000" b="1" dirty="0" err="1"/>
              <a:t>Sutedjo</a:t>
            </a:r>
            <a:r>
              <a:rPr lang="en-US" sz="1000" b="1" dirty="0"/>
              <a:t> </a:t>
            </a:r>
            <a:r>
              <a:rPr lang="en-US" sz="1000" b="1" dirty="0" err="1"/>
              <a:t>dan</a:t>
            </a:r>
            <a:r>
              <a:rPr lang="en-US" sz="1000" b="1" dirty="0"/>
              <a:t> </a:t>
            </a:r>
            <a:r>
              <a:rPr lang="en-US" sz="1000" b="1" dirty="0" err="1"/>
              <a:t>Murtini</a:t>
            </a:r>
            <a:r>
              <a:rPr lang="id-ID" sz="1000" b="1" i="1" dirty="0" smtClean="0"/>
              <a:t> (2021)</a:t>
            </a:r>
            <a:r>
              <a:rPr lang="id-ID" sz="1000" i="1" dirty="0" smtClean="0"/>
              <a:t> </a:t>
            </a:r>
            <a:r>
              <a:rPr lang="en-US" sz="1000" i="1" dirty="0" err="1"/>
              <a:t>Dibandingkan</a:t>
            </a:r>
            <a:r>
              <a:rPr lang="en-US" sz="1000" i="1" dirty="0"/>
              <a:t> </a:t>
            </a:r>
            <a:r>
              <a:rPr lang="en-US" sz="1000" i="1" dirty="0" err="1"/>
              <a:t>dengan</a:t>
            </a:r>
            <a:r>
              <a:rPr lang="en-US" sz="1000" i="1" dirty="0"/>
              <a:t> </a:t>
            </a:r>
            <a:r>
              <a:rPr lang="en-US" sz="1000" i="1" dirty="0" err="1"/>
              <a:t>sebelum</a:t>
            </a:r>
            <a:r>
              <a:rPr lang="en-US" sz="1000" i="1" dirty="0"/>
              <a:t> </a:t>
            </a:r>
            <a:r>
              <a:rPr lang="en-US" sz="1000" i="1" dirty="0" err="1"/>
              <a:t>pandemi</a:t>
            </a:r>
            <a:r>
              <a:rPr lang="en-US" sz="1000" i="1" dirty="0"/>
              <a:t> Covid-19, </a:t>
            </a:r>
            <a:r>
              <a:rPr lang="en-US" sz="1000" i="1" dirty="0" err="1"/>
              <a:t>pendapatan</a:t>
            </a:r>
            <a:r>
              <a:rPr lang="en-US" sz="1000" i="1" dirty="0"/>
              <a:t> </a:t>
            </a:r>
            <a:r>
              <a:rPr lang="en-US" sz="1000" i="1" dirty="0" err="1"/>
              <a:t>pedagang</a:t>
            </a:r>
            <a:r>
              <a:rPr lang="en-US" sz="1000" i="1" dirty="0"/>
              <a:t> </a:t>
            </a:r>
            <a:r>
              <a:rPr lang="en-US" sz="1000" i="1" dirty="0" err="1"/>
              <a:t>keliling</a:t>
            </a:r>
            <a:r>
              <a:rPr lang="en-US" sz="1000" i="1" dirty="0"/>
              <a:t> di </a:t>
            </a:r>
            <a:r>
              <a:rPr lang="en-US" sz="1000" i="1" dirty="0" err="1"/>
              <a:t>Kelurahan</a:t>
            </a:r>
            <a:r>
              <a:rPr lang="en-US" sz="1000" i="1" dirty="0"/>
              <a:t> </a:t>
            </a:r>
            <a:r>
              <a:rPr lang="en-US" sz="1000" i="1" dirty="0" err="1"/>
              <a:t>Kedurus</a:t>
            </a:r>
            <a:r>
              <a:rPr lang="en-US" sz="1000" i="1" dirty="0"/>
              <a:t> </a:t>
            </a:r>
            <a:r>
              <a:rPr lang="en-US" sz="1000" i="1" dirty="0" err="1"/>
              <a:t>pada</a:t>
            </a:r>
            <a:r>
              <a:rPr lang="en-US" sz="1000" i="1" dirty="0"/>
              <a:t> </a:t>
            </a:r>
            <a:r>
              <a:rPr lang="en-US" sz="1000" i="1" dirty="0" err="1"/>
              <a:t>saat</a:t>
            </a:r>
            <a:r>
              <a:rPr lang="en-US" sz="1000" i="1" dirty="0"/>
              <a:t> </a:t>
            </a:r>
            <a:r>
              <a:rPr lang="en-US" sz="1000" i="1" dirty="0" err="1"/>
              <a:t>masih</a:t>
            </a:r>
            <a:r>
              <a:rPr lang="en-US" sz="1000" i="1" dirty="0"/>
              <a:t> </a:t>
            </a:r>
            <a:r>
              <a:rPr lang="en-US" sz="1000" i="1" dirty="0" err="1"/>
              <a:t>terjadi</a:t>
            </a:r>
            <a:r>
              <a:rPr lang="en-US" sz="1000" i="1" dirty="0"/>
              <a:t> </a:t>
            </a:r>
            <a:r>
              <a:rPr lang="en-US" sz="1000" i="1" dirty="0" err="1"/>
              <a:t>pandemi</a:t>
            </a:r>
            <a:r>
              <a:rPr lang="en-US" sz="1000" i="1" dirty="0"/>
              <a:t> </a:t>
            </a:r>
            <a:r>
              <a:rPr lang="en-US" sz="1000" i="1" dirty="0" err="1"/>
              <a:t>mengalami</a:t>
            </a:r>
            <a:r>
              <a:rPr lang="en-US" sz="1000" i="1" dirty="0"/>
              <a:t> </a:t>
            </a:r>
            <a:r>
              <a:rPr lang="en-US" sz="1000" i="1" dirty="0" err="1"/>
              <a:t>penurunan</a:t>
            </a:r>
            <a:r>
              <a:rPr lang="id-ID" sz="1000" i="1" dirty="0"/>
              <a:t>.</a:t>
            </a:r>
            <a:endParaRPr lang="en-US" sz="1000" i="1" dirty="0"/>
          </a:p>
        </p:txBody>
      </p:sp>
      <p:sp>
        <p:nvSpPr>
          <p:cNvPr id="17" name="Text Placeholder 10"/>
          <p:cNvSpPr txBox="1">
            <a:spLocks/>
          </p:cNvSpPr>
          <p:nvPr/>
        </p:nvSpPr>
        <p:spPr>
          <a:xfrm>
            <a:off x="2563250" y="771550"/>
            <a:ext cx="1924056" cy="288032"/>
          </a:xfrm>
          <a:prstGeom prst="rect">
            <a:avLst/>
          </a:prstGeom>
        </p:spPr>
        <p:style>
          <a:lnRef idx="2">
            <a:schemeClr val="accent1"/>
          </a:lnRef>
          <a:fillRef idx="1">
            <a:schemeClr val="lt1"/>
          </a:fillRef>
          <a:effectRef idx="0">
            <a:schemeClr val="accent1"/>
          </a:effectRef>
          <a:fontRef idx="minor">
            <a:schemeClr val="dk1"/>
          </a:fontRef>
        </p:style>
        <p:txBody>
          <a:bodyPr anchor="ctr"/>
          <a:lstStyle>
            <a:lvl1pPr marL="0" indent="0" algn="ctr" defTabSz="914400" rtl="0" eaLnBrk="1" latinLnBrk="1" hangingPunct="1">
              <a:spcBef>
                <a:spcPct val="20000"/>
              </a:spcBef>
              <a:buFont typeface="Arial" pitchFamily="34" charset="0"/>
              <a:buNone/>
              <a:defRPr sz="1200" b="0" kern="1200" baseline="0">
                <a:solidFill>
                  <a:schemeClr val="accent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r>
              <a:rPr lang="id-ID" dirty="0" smtClean="0"/>
              <a:t>Harga Bahan Baku</a:t>
            </a:r>
            <a:endParaRPr lang="en-US" dirty="0"/>
          </a:p>
        </p:txBody>
      </p:sp>
      <p:sp>
        <p:nvSpPr>
          <p:cNvPr id="18" name="Text Placeholder 10"/>
          <p:cNvSpPr txBox="1">
            <a:spLocks/>
          </p:cNvSpPr>
          <p:nvPr/>
        </p:nvSpPr>
        <p:spPr>
          <a:xfrm>
            <a:off x="4659913" y="758605"/>
            <a:ext cx="1924056" cy="288032"/>
          </a:xfrm>
          <a:prstGeom prst="rect">
            <a:avLst/>
          </a:prstGeom>
        </p:spPr>
        <p:style>
          <a:lnRef idx="2">
            <a:schemeClr val="accent1"/>
          </a:lnRef>
          <a:fillRef idx="1">
            <a:schemeClr val="lt1"/>
          </a:fillRef>
          <a:effectRef idx="0">
            <a:schemeClr val="accent1"/>
          </a:effectRef>
          <a:fontRef idx="minor">
            <a:schemeClr val="dk1"/>
          </a:fontRef>
        </p:style>
        <p:txBody>
          <a:bodyPr anchor="ctr"/>
          <a:lstStyle>
            <a:lvl1pPr marL="0" indent="0" algn="ctr" defTabSz="914400" rtl="0" eaLnBrk="1" latinLnBrk="1" hangingPunct="1">
              <a:spcBef>
                <a:spcPct val="20000"/>
              </a:spcBef>
              <a:buFont typeface="Arial" pitchFamily="34" charset="0"/>
              <a:buNone/>
              <a:defRPr sz="1200" b="0" kern="1200" baseline="0">
                <a:solidFill>
                  <a:schemeClr val="accent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r>
              <a:rPr lang="id-ID" dirty="0" smtClean="0"/>
              <a:t>Kesulitan Pemasaran</a:t>
            </a:r>
            <a:endParaRPr lang="en-US" dirty="0"/>
          </a:p>
        </p:txBody>
      </p:sp>
      <p:sp>
        <p:nvSpPr>
          <p:cNvPr id="19" name="Text Placeholder 10"/>
          <p:cNvSpPr txBox="1">
            <a:spLocks/>
          </p:cNvSpPr>
          <p:nvPr/>
        </p:nvSpPr>
        <p:spPr>
          <a:xfrm>
            <a:off x="6717534" y="758605"/>
            <a:ext cx="1924056" cy="288032"/>
          </a:xfrm>
          <a:prstGeom prst="rect">
            <a:avLst/>
          </a:prstGeom>
        </p:spPr>
        <p:style>
          <a:lnRef idx="2">
            <a:schemeClr val="accent1"/>
          </a:lnRef>
          <a:fillRef idx="1">
            <a:schemeClr val="lt1"/>
          </a:fillRef>
          <a:effectRef idx="0">
            <a:schemeClr val="accent1"/>
          </a:effectRef>
          <a:fontRef idx="minor">
            <a:schemeClr val="dk1"/>
          </a:fontRef>
        </p:style>
        <p:txBody>
          <a:bodyPr anchor="ctr"/>
          <a:lstStyle>
            <a:lvl1pPr marL="0" indent="0" algn="ctr" defTabSz="914400" rtl="0" eaLnBrk="1" latinLnBrk="1" hangingPunct="1">
              <a:spcBef>
                <a:spcPct val="20000"/>
              </a:spcBef>
              <a:buFont typeface="Arial" pitchFamily="34" charset="0"/>
              <a:buNone/>
              <a:defRPr sz="1200" b="0" kern="1200" baseline="0">
                <a:solidFill>
                  <a:schemeClr val="accent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r>
              <a:rPr lang="id-ID" dirty="0" smtClean="0"/>
              <a:t>Pendapatan</a:t>
            </a:r>
            <a:endParaRPr lang="en-US" dirty="0"/>
          </a:p>
        </p:txBody>
      </p:sp>
    </p:spTree>
    <p:extLst>
      <p:ext uri="{BB962C8B-B14F-4D97-AF65-F5344CB8AC3E}">
        <p14:creationId xmlns:p14="http://schemas.microsoft.com/office/powerpoint/2010/main" val="177806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arn(inVertical)">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barn(inVertical)">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down)">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p:cNvSpPr/>
          <p:nvPr/>
        </p:nvSpPr>
        <p:spPr>
          <a:xfrm>
            <a:off x="-540568" y="915566"/>
            <a:ext cx="4176464" cy="4320480"/>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Oval 26"/>
          <p:cNvSpPr/>
          <p:nvPr/>
        </p:nvSpPr>
        <p:spPr>
          <a:xfrm>
            <a:off x="5308167" y="927385"/>
            <a:ext cx="4212975" cy="4320480"/>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1EFF9"/>
              </a:solidFill>
            </a:endParaRPr>
          </a:p>
        </p:txBody>
      </p:sp>
      <p:sp>
        <p:nvSpPr>
          <p:cNvPr id="2" name="Text Placeholder 1"/>
          <p:cNvSpPr>
            <a:spLocks noGrp="1"/>
          </p:cNvSpPr>
          <p:nvPr>
            <p:ph type="body" sz="quarter" idx="10"/>
          </p:nvPr>
        </p:nvSpPr>
        <p:spPr>
          <a:xfrm>
            <a:off x="1403648" y="156146"/>
            <a:ext cx="6156176" cy="576064"/>
          </a:xfrm>
          <a:ln>
            <a:solidFill>
              <a:srgbClr val="FFC000"/>
            </a:solidFill>
          </a:ln>
        </p:spPr>
        <p:txBody>
          <a:bodyPr/>
          <a:lstStyle/>
          <a:p>
            <a:r>
              <a:rPr lang="en-US" altLang="ko-KR" dirty="0" smtClean="0"/>
              <a:t>KOEFISIEN DETERMINASI</a:t>
            </a:r>
            <a:endParaRPr lang="ko-KR" altLang="en-US" dirty="0"/>
          </a:p>
        </p:txBody>
      </p:sp>
      <p:sp>
        <p:nvSpPr>
          <p:cNvPr id="3" name="Text Placeholder 2"/>
          <p:cNvSpPr>
            <a:spLocks noGrp="1"/>
          </p:cNvSpPr>
          <p:nvPr>
            <p:ph type="body" sz="quarter" idx="11"/>
          </p:nvPr>
        </p:nvSpPr>
        <p:spPr>
          <a:xfrm>
            <a:off x="45569" y="4120678"/>
            <a:ext cx="3352448" cy="638059"/>
          </a:xfrm>
        </p:spPr>
        <p:txBody>
          <a:bodyPr/>
          <a:lstStyle/>
          <a:p>
            <a:pPr lvl="0"/>
            <a:r>
              <a:rPr lang="en-US" altLang="ko-KR" sz="2000" dirty="0" err="1" smtClean="0">
                <a:solidFill>
                  <a:srgbClr val="0A0A0A"/>
                </a:solidFill>
              </a:rPr>
              <a:t>Dipengaruhi</a:t>
            </a:r>
            <a:r>
              <a:rPr lang="en-US" altLang="ko-KR" sz="2000" dirty="0" smtClean="0">
                <a:solidFill>
                  <a:srgbClr val="0A0A0A"/>
                </a:solidFill>
              </a:rPr>
              <a:t> </a:t>
            </a:r>
            <a:r>
              <a:rPr lang="en-US" altLang="ko-KR" sz="2000" dirty="0" err="1" smtClean="0">
                <a:solidFill>
                  <a:srgbClr val="0A0A0A"/>
                </a:solidFill>
              </a:rPr>
              <a:t>oleh</a:t>
            </a:r>
            <a:r>
              <a:rPr lang="en-US" altLang="ko-KR" sz="2000" dirty="0" smtClean="0">
                <a:solidFill>
                  <a:srgbClr val="0A0A0A"/>
                </a:solidFill>
              </a:rPr>
              <a:t> </a:t>
            </a:r>
            <a:r>
              <a:rPr lang="en-US" altLang="ko-KR" sz="2000" dirty="0" err="1" smtClean="0">
                <a:solidFill>
                  <a:srgbClr val="0A0A0A"/>
                </a:solidFill>
              </a:rPr>
              <a:t>Variabel</a:t>
            </a:r>
            <a:r>
              <a:rPr lang="en-US" altLang="ko-KR" sz="2000" dirty="0" smtClean="0">
                <a:solidFill>
                  <a:srgbClr val="0A0A0A"/>
                </a:solidFill>
              </a:rPr>
              <a:t> </a:t>
            </a:r>
            <a:r>
              <a:rPr lang="en-US" altLang="ko-KR" sz="2000" dirty="0" err="1" smtClean="0">
                <a:solidFill>
                  <a:srgbClr val="0A0A0A"/>
                </a:solidFill>
              </a:rPr>
              <a:t>Penelitian</a:t>
            </a:r>
            <a:endParaRPr lang="en-US" altLang="ko-KR" sz="2000" dirty="0">
              <a:solidFill>
                <a:srgbClr val="0A0A0A"/>
              </a:solidFill>
            </a:endParaRPr>
          </a:p>
        </p:txBody>
      </p:sp>
      <p:grpSp>
        <p:nvGrpSpPr>
          <p:cNvPr id="6" name="Group 5"/>
          <p:cNvGrpSpPr/>
          <p:nvPr/>
        </p:nvGrpSpPr>
        <p:grpSpPr>
          <a:xfrm>
            <a:off x="-4613" y="1669093"/>
            <a:ext cx="3142702" cy="2255330"/>
            <a:chOff x="-4613" y="1669093"/>
            <a:chExt cx="3142702" cy="2255330"/>
          </a:xfrm>
        </p:grpSpPr>
        <p:sp>
          <p:nvSpPr>
            <p:cNvPr id="7" name="Rectangle 6"/>
            <p:cNvSpPr/>
            <p:nvPr/>
          </p:nvSpPr>
          <p:spPr>
            <a:xfrm>
              <a:off x="1003498" y="2733275"/>
              <a:ext cx="360040" cy="952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8" name="Rectangle 7"/>
            <p:cNvSpPr/>
            <p:nvPr/>
          </p:nvSpPr>
          <p:spPr>
            <a:xfrm>
              <a:off x="-4613" y="2628280"/>
              <a:ext cx="1128161" cy="129614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 name="Freeform 8"/>
            <p:cNvSpPr/>
            <p:nvPr/>
          </p:nvSpPr>
          <p:spPr>
            <a:xfrm rot="5400000">
              <a:off x="1226741" y="1805890"/>
              <a:ext cx="2048146" cy="1774551"/>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422200 h 1490973"/>
                <a:gd name="connsiteX1" fmla="*/ 140932 w 1421182"/>
                <a:gd name="connsiteY1" fmla="*/ 817974 h 1490973"/>
                <a:gd name="connsiteX2" fmla="*/ 309182 w 1421182"/>
                <a:gd name="connsiteY2" fmla="*/ 1176419 h 1490973"/>
                <a:gd name="connsiteX3" fmla="*/ 693290 w 1421182"/>
                <a:gd name="connsiteY3" fmla="*/ 1483776 h 1490973"/>
                <a:gd name="connsiteX4" fmla="*/ 1311364 w 1421182"/>
                <a:gd name="connsiteY4" fmla="*/ 1490973 h 1490973"/>
                <a:gd name="connsiteX5" fmla="*/ 1421092 w 1421182"/>
                <a:gd name="connsiteY5" fmla="*/ 591203 h 1490973"/>
                <a:gd name="connsiteX6" fmla="*/ 1152597 w 1421182"/>
                <a:gd name="connsiteY6" fmla="*/ 133737 h 1490973"/>
                <a:gd name="connsiteX7" fmla="*/ 1168953 w 1421182"/>
                <a:gd name="connsiteY7" fmla="*/ 432717 h 1490973"/>
                <a:gd name="connsiteX8" fmla="*/ 927050 w 1421182"/>
                <a:gd name="connsiteY8" fmla="*/ 79611 h 1490973"/>
                <a:gd name="connsiteX9" fmla="*/ 957315 w 1421182"/>
                <a:gd name="connsiteY9" fmla="*/ 408825 h 1490973"/>
                <a:gd name="connsiteX10" fmla="*/ 711016 w 1421182"/>
                <a:gd name="connsiteY10" fmla="*/ 34275 h 1490973"/>
                <a:gd name="connsiteX11" fmla="*/ 729319 w 1421182"/>
                <a:gd name="connsiteY11" fmla="*/ 422482 h 1490973"/>
                <a:gd name="connsiteX12" fmla="*/ 553923 w 1421182"/>
                <a:gd name="connsiteY12" fmla="*/ 1051 h 1490973"/>
                <a:gd name="connsiteX13" fmla="*/ 473286 w 1421182"/>
                <a:gd name="connsiteY13" fmla="*/ 776782 h 1490973"/>
                <a:gd name="connsiteX14" fmla="*/ 338442 w 1421182"/>
                <a:gd name="connsiteY14" fmla="*/ 722877 h 1490973"/>
                <a:gd name="connsiteX15" fmla="*/ 719 w 1421182"/>
                <a:gd name="connsiteY15" fmla="*/ 422200 h 1490973"/>
                <a:gd name="connsiteX0" fmla="*/ 719 w 1421182"/>
                <a:gd name="connsiteY0" fmla="*/ 422200 h 1490973"/>
                <a:gd name="connsiteX1" fmla="*/ 140932 w 1421182"/>
                <a:gd name="connsiteY1" fmla="*/ 817974 h 1490973"/>
                <a:gd name="connsiteX2" fmla="*/ 309182 w 1421182"/>
                <a:gd name="connsiteY2" fmla="*/ 1176419 h 1490973"/>
                <a:gd name="connsiteX3" fmla="*/ 693290 w 1421182"/>
                <a:gd name="connsiteY3" fmla="*/ 1483776 h 1490973"/>
                <a:gd name="connsiteX4" fmla="*/ 1311364 w 1421182"/>
                <a:gd name="connsiteY4" fmla="*/ 1490973 h 1490973"/>
                <a:gd name="connsiteX5" fmla="*/ 1421092 w 1421182"/>
                <a:gd name="connsiteY5" fmla="*/ 591203 h 1490973"/>
                <a:gd name="connsiteX6" fmla="*/ 1152597 w 1421182"/>
                <a:gd name="connsiteY6" fmla="*/ 133737 h 1490973"/>
                <a:gd name="connsiteX7" fmla="*/ 1168953 w 1421182"/>
                <a:gd name="connsiteY7" fmla="*/ 432717 h 1490973"/>
                <a:gd name="connsiteX8" fmla="*/ 927050 w 1421182"/>
                <a:gd name="connsiteY8" fmla="*/ 79611 h 1490973"/>
                <a:gd name="connsiteX9" fmla="*/ 957315 w 1421182"/>
                <a:gd name="connsiteY9" fmla="*/ 408825 h 1490973"/>
                <a:gd name="connsiteX10" fmla="*/ 689705 w 1421182"/>
                <a:gd name="connsiteY10" fmla="*/ 41379 h 1490973"/>
                <a:gd name="connsiteX11" fmla="*/ 729319 w 1421182"/>
                <a:gd name="connsiteY11" fmla="*/ 422482 h 1490973"/>
                <a:gd name="connsiteX12" fmla="*/ 553923 w 1421182"/>
                <a:gd name="connsiteY12" fmla="*/ 1051 h 1490973"/>
                <a:gd name="connsiteX13" fmla="*/ 473286 w 1421182"/>
                <a:gd name="connsiteY13" fmla="*/ 776782 h 1490973"/>
                <a:gd name="connsiteX14" fmla="*/ 338442 w 1421182"/>
                <a:gd name="connsiteY14" fmla="*/ 722877 h 1490973"/>
                <a:gd name="connsiteX15" fmla="*/ 719 w 1421182"/>
                <a:gd name="connsiteY15" fmla="*/ 422200 h 1490973"/>
                <a:gd name="connsiteX0" fmla="*/ 719 w 1421182"/>
                <a:gd name="connsiteY0" fmla="*/ 422200 h 1490973"/>
                <a:gd name="connsiteX1" fmla="*/ 140932 w 1421182"/>
                <a:gd name="connsiteY1" fmla="*/ 817974 h 1490973"/>
                <a:gd name="connsiteX2" fmla="*/ 309182 w 1421182"/>
                <a:gd name="connsiteY2" fmla="*/ 1176419 h 1490973"/>
                <a:gd name="connsiteX3" fmla="*/ 693290 w 1421182"/>
                <a:gd name="connsiteY3" fmla="*/ 1483776 h 1490973"/>
                <a:gd name="connsiteX4" fmla="*/ 1311364 w 1421182"/>
                <a:gd name="connsiteY4" fmla="*/ 1490973 h 1490973"/>
                <a:gd name="connsiteX5" fmla="*/ 1421092 w 1421182"/>
                <a:gd name="connsiteY5" fmla="*/ 591203 h 1490973"/>
                <a:gd name="connsiteX6" fmla="*/ 1152597 w 1421182"/>
                <a:gd name="connsiteY6" fmla="*/ 133737 h 1490973"/>
                <a:gd name="connsiteX7" fmla="*/ 1168953 w 1421182"/>
                <a:gd name="connsiteY7" fmla="*/ 432717 h 1490973"/>
                <a:gd name="connsiteX8" fmla="*/ 891530 w 1421182"/>
                <a:gd name="connsiteY8" fmla="*/ 83162 h 1490973"/>
                <a:gd name="connsiteX9" fmla="*/ 957315 w 1421182"/>
                <a:gd name="connsiteY9" fmla="*/ 408825 h 1490973"/>
                <a:gd name="connsiteX10" fmla="*/ 689705 w 1421182"/>
                <a:gd name="connsiteY10" fmla="*/ 41379 h 1490973"/>
                <a:gd name="connsiteX11" fmla="*/ 729319 w 1421182"/>
                <a:gd name="connsiteY11" fmla="*/ 422482 h 1490973"/>
                <a:gd name="connsiteX12" fmla="*/ 553923 w 1421182"/>
                <a:gd name="connsiteY12" fmla="*/ 1051 h 1490973"/>
                <a:gd name="connsiteX13" fmla="*/ 473286 w 1421182"/>
                <a:gd name="connsiteY13" fmla="*/ 776782 h 1490973"/>
                <a:gd name="connsiteX14" fmla="*/ 338442 w 1421182"/>
                <a:gd name="connsiteY14" fmla="*/ 722877 h 1490973"/>
                <a:gd name="connsiteX15" fmla="*/ 719 w 1421182"/>
                <a:gd name="connsiteY15" fmla="*/ 422200 h 1490973"/>
                <a:gd name="connsiteX0" fmla="*/ 719 w 1421182"/>
                <a:gd name="connsiteY0" fmla="*/ 422200 h 1490973"/>
                <a:gd name="connsiteX1" fmla="*/ 140932 w 1421182"/>
                <a:gd name="connsiteY1" fmla="*/ 817974 h 1490973"/>
                <a:gd name="connsiteX2" fmla="*/ 309182 w 1421182"/>
                <a:gd name="connsiteY2" fmla="*/ 1176419 h 1490973"/>
                <a:gd name="connsiteX3" fmla="*/ 693290 w 1421182"/>
                <a:gd name="connsiteY3" fmla="*/ 1483776 h 1490973"/>
                <a:gd name="connsiteX4" fmla="*/ 1311364 w 1421182"/>
                <a:gd name="connsiteY4" fmla="*/ 1490973 h 1490973"/>
                <a:gd name="connsiteX5" fmla="*/ 1421092 w 1421182"/>
                <a:gd name="connsiteY5" fmla="*/ 591203 h 1490973"/>
                <a:gd name="connsiteX6" fmla="*/ 1095765 w 1421182"/>
                <a:gd name="connsiteY6" fmla="*/ 133737 h 1490973"/>
                <a:gd name="connsiteX7" fmla="*/ 1168953 w 1421182"/>
                <a:gd name="connsiteY7" fmla="*/ 432717 h 1490973"/>
                <a:gd name="connsiteX8" fmla="*/ 891530 w 1421182"/>
                <a:gd name="connsiteY8" fmla="*/ 83162 h 1490973"/>
                <a:gd name="connsiteX9" fmla="*/ 957315 w 1421182"/>
                <a:gd name="connsiteY9" fmla="*/ 408825 h 1490973"/>
                <a:gd name="connsiteX10" fmla="*/ 689705 w 1421182"/>
                <a:gd name="connsiteY10" fmla="*/ 41379 h 1490973"/>
                <a:gd name="connsiteX11" fmla="*/ 729319 w 1421182"/>
                <a:gd name="connsiteY11" fmla="*/ 422482 h 1490973"/>
                <a:gd name="connsiteX12" fmla="*/ 553923 w 1421182"/>
                <a:gd name="connsiteY12" fmla="*/ 1051 h 1490973"/>
                <a:gd name="connsiteX13" fmla="*/ 473286 w 1421182"/>
                <a:gd name="connsiteY13" fmla="*/ 776782 h 1490973"/>
                <a:gd name="connsiteX14" fmla="*/ 338442 w 1421182"/>
                <a:gd name="connsiteY14" fmla="*/ 722877 h 1490973"/>
                <a:gd name="connsiteX15" fmla="*/ 719 w 1421182"/>
                <a:gd name="connsiteY15" fmla="*/ 422200 h 1490973"/>
                <a:gd name="connsiteX0" fmla="*/ 719 w 1421182"/>
                <a:gd name="connsiteY0" fmla="*/ 480395 h 1549168"/>
                <a:gd name="connsiteX1" fmla="*/ 140932 w 1421182"/>
                <a:gd name="connsiteY1" fmla="*/ 876169 h 1549168"/>
                <a:gd name="connsiteX2" fmla="*/ 309182 w 1421182"/>
                <a:gd name="connsiteY2" fmla="*/ 1234614 h 1549168"/>
                <a:gd name="connsiteX3" fmla="*/ 693290 w 1421182"/>
                <a:gd name="connsiteY3" fmla="*/ 1541971 h 1549168"/>
                <a:gd name="connsiteX4" fmla="*/ 1311364 w 1421182"/>
                <a:gd name="connsiteY4" fmla="*/ 1549168 h 1549168"/>
                <a:gd name="connsiteX5" fmla="*/ 1421092 w 1421182"/>
                <a:gd name="connsiteY5" fmla="*/ 649398 h 1549168"/>
                <a:gd name="connsiteX6" fmla="*/ 1095765 w 1421182"/>
                <a:gd name="connsiteY6" fmla="*/ 191932 h 1549168"/>
                <a:gd name="connsiteX7" fmla="*/ 1168953 w 1421182"/>
                <a:gd name="connsiteY7" fmla="*/ 490912 h 1549168"/>
                <a:gd name="connsiteX8" fmla="*/ 891530 w 1421182"/>
                <a:gd name="connsiteY8" fmla="*/ 141357 h 1549168"/>
                <a:gd name="connsiteX9" fmla="*/ 957315 w 1421182"/>
                <a:gd name="connsiteY9" fmla="*/ 467020 h 1549168"/>
                <a:gd name="connsiteX10" fmla="*/ 689705 w 1421182"/>
                <a:gd name="connsiteY10" fmla="*/ 99574 h 1549168"/>
                <a:gd name="connsiteX11" fmla="*/ 553923 w 1421182"/>
                <a:gd name="connsiteY11" fmla="*/ 59246 h 1549168"/>
                <a:gd name="connsiteX12" fmla="*/ 473286 w 1421182"/>
                <a:gd name="connsiteY12" fmla="*/ 834977 h 1549168"/>
                <a:gd name="connsiteX13" fmla="*/ 338442 w 1421182"/>
                <a:gd name="connsiteY13" fmla="*/ 781072 h 1549168"/>
                <a:gd name="connsiteX14" fmla="*/ 719 w 1421182"/>
                <a:gd name="connsiteY14" fmla="*/ 480395 h 1549168"/>
                <a:gd name="connsiteX0" fmla="*/ 719 w 1421182"/>
                <a:gd name="connsiteY0" fmla="*/ 469150 h 1537923"/>
                <a:gd name="connsiteX1" fmla="*/ 140932 w 1421182"/>
                <a:gd name="connsiteY1" fmla="*/ 864924 h 1537923"/>
                <a:gd name="connsiteX2" fmla="*/ 309182 w 1421182"/>
                <a:gd name="connsiteY2" fmla="*/ 1223369 h 1537923"/>
                <a:gd name="connsiteX3" fmla="*/ 693290 w 1421182"/>
                <a:gd name="connsiteY3" fmla="*/ 1530726 h 1537923"/>
                <a:gd name="connsiteX4" fmla="*/ 1311364 w 1421182"/>
                <a:gd name="connsiteY4" fmla="*/ 1537923 h 1537923"/>
                <a:gd name="connsiteX5" fmla="*/ 1421092 w 1421182"/>
                <a:gd name="connsiteY5" fmla="*/ 638153 h 1537923"/>
                <a:gd name="connsiteX6" fmla="*/ 1095765 w 1421182"/>
                <a:gd name="connsiteY6" fmla="*/ 180687 h 1537923"/>
                <a:gd name="connsiteX7" fmla="*/ 1168953 w 1421182"/>
                <a:gd name="connsiteY7" fmla="*/ 479667 h 1537923"/>
                <a:gd name="connsiteX8" fmla="*/ 891530 w 1421182"/>
                <a:gd name="connsiteY8" fmla="*/ 130112 h 1537923"/>
                <a:gd name="connsiteX9" fmla="*/ 689705 w 1421182"/>
                <a:gd name="connsiteY9" fmla="*/ 88329 h 1537923"/>
                <a:gd name="connsiteX10" fmla="*/ 553923 w 1421182"/>
                <a:gd name="connsiteY10" fmla="*/ 48001 h 1537923"/>
                <a:gd name="connsiteX11" fmla="*/ 473286 w 1421182"/>
                <a:gd name="connsiteY11" fmla="*/ 823732 h 1537923"/>
                <a:gd name="connsiteX12" fmla="*/ 338442 w 1421182"/>
                <a:gd name="connsiteY12" fmla="*/ 769827 h 1537923"/>
                <a:gd name="connsiteX13" fmla="*/ 719 w 1421182"/>
                <a:gd name="connsiteY13" fmla="*/ 469150 h 1537923"/>
                <a:gd name="connsiteX0" fmla="*/ 719 w 1421182"/>
                <a:gd name="connsiteY0" fmla="*/ 469150 h 1537923"/>
                <a:gd name="connsiteX1" fmla="*/ 140932 w 1421182"/>
                <a:gd name="connsiteY1" fmla="*/ 864924 h 1537923"/>
                <a:gd name="connsiteX2" fmla="*/ 309182 w 1421182"/>
                <a:gd name="connsiteY2" fmla="*/ 1223369 h 1537923"/>
                <a:gd name="connsiteX3" fmla="*/ 693290 w 1421182"/>
                <a:gd name="connsiteY3" fmla="*/ 1530726 h 1537923"/>
                <a:gd name="connsiteX4" fmla="*/ 1311364 w 1421182"/>
                <a:gd name="connsiteY4" fmla="*/ 1537923 h 1537923"/>
                <a:gd name="connsiteX5" fmla="*/ 1421092 w 1421182"/>
                <a:gd name="connsiteY5" fmla="*/ 638153 h 1537923"/>
                <a:gd name="connsiteX6" fmla="*/ 1095765 w 1421182"/>
                <a:gd name="connsiteY6" fmla="*/ 180687 h 1537923"/>
                <a:gd name="connsiteX7" fmla="*/ 891530 w 1421182"/>
                <a:gd name="connsiteY7" fmla="*/ 130112 h 1537923"/>
                <a:gd name="connsiteX8" fmla="*/ 689705 w 1421182"/>
                <a:gd name="connsiteY8" fmla="*/ 88329 h 1537923"/>
                <a:gd name="connsiteX9" fmla="*/ 553923 w 1421182"/>
                <a:gd name="connsiteY9" fmla="*/ 48001 h 1537923"/>
                <a:gd name="connsiteX10" fmla="*/ 473286 w 1421182"/>
                <a:gd name="connsiteY10" fmla="*/ 823732 h 1537923"/>
                <a:gd name="connsiteX11" fmla="*/ 338442 w 1421182"/>
                <a:gd name="connsiteY11" fmla="*/ 769827 h 1537923"/>
                <a:gd name="connsiteX12" fmla="*/ 719 w 1421182"/>
                <a:gd name="connsiteY12" fmla="*/ 469150 h 1537923"/>
                <a:gd name="connsiteX0" fmla="*/ 719 w 1421182"/>
                <a:gd name="connsiteY0" fmla="*/ 469150 h 1537923"/>
                <a:gd name="connsiteX1" fmla="*/ 140932 w 1421182"/>
                <a:gd name="connsiteY1" fmla="*/ 864924 h 1537923"/>
                <a:gd name="connsiteX2" fmla="*/ 309182 w 1421182"/>
                <a:gd name="connsiteY2" fmla="*/ 1223369 h 1537923"/>
                <a:gd name="connsiteX3" fmla="*/ 693290 w 1421182"/>
                <a:gd name="connsiteY3" fmla="*/ 1530726 h 1537923"/>
                <a:gd name="connsiteX4" fmla="*/ 1311364 w 1421182"/>
                <a:gd name="connsiteY4" fmla="*/ 1537923 h 1537923"/>
                <a:gd name="connsiteX5" fmla="*/ 1421092 w 1421182"/>
                <a:gd name="connsiteY5" fmla="*/ 638153 h 1537923"/>
                <a:gd name="connsiteX6" fmla="*/ 1170363 w 1421182"/>
                <a:gd name="connsiteY6" fmla="*/ 177134 h 1537923"/>
                <a:gd name="connsiteX7" fmla="*/ 891530 w 1421182"/>
                <a:gd name="connsiteY7" fmla="*/ 130112 h 1537923"/>
                <a:gd name="connsiteX8" fmla="*/ 689705 w 1421182"/>
                <a:gd name="connsiteY8" fmla="*/ 88329 h 1537923"/>
                <a:gd name="connsiteX9" fmla="*/ 553923 w 1421182"/>
                <a:gd name="connsiteY9" fmla="*/ 48001 h 1537923"/>
                <a:gd name="connsiteX10" fmla="*/ 473286 w 1421182"/>
                <a:gd name="connsiteY10" fmla="*/ 823732 h 1537923"/>
                <a:gd name="connsiteX11" fmla="*/ 338442 w 1421182"/>
                <a:gd name="connsiteY11" fmla="*/ 769827 h 1537923"/>
                <a:gd name="connsiteX12" fmla="*/ 719 w 1421182"/>
                <a:gd name="connsiteY12" fmla="*/ 469150 h 1537923"/>
                <a:gd name="connsiteX0" fmla="*/ 719 w 1421182"/>
                <a:gd name="connsiteY0" fmla="*/ 469150 h 1537923"/>
                <a:gd name="connsiteX1" fmla="*/ 140932 w 1421182"/>
                <a:gd name="connsiteY1" fmla="*/ 864924 h 1537923"/>
                <a:gd name="connsiteX2" fmla="*/ 309182 w 1421182"/>
                <a:gd name="connsiteY2" fmla="*/ 1223369 h 1537923"/>
                <a:gd name="connsiteX3" fmla="*/ 693290 w 1421182"/>
                <a:gd name="connsiteY3" fmla="*/ 1530726 h 1537923"/>
                <a:gd name="connsiteX4" fmla="*/ 1311364 w 1421182"/>
                <a:gd name="connsiteY4" fmla="*/ 1537923 h 1537923"/>
                <a:gd name="connsiteX5" fmla="*/ 1421092 w 1421182"/>
                <a:gd name="connsiteY5" fmla="*/ 638153 h 1537923"/>
                <a:gd name="connsiteX6" fmla="*/ 1170363 w 1421182"/>
                <a:gd name="connsiteY6" fmla="*/ 177134 h 1537923"/>
                <a:gd name="connsiteX7" fmla="*/ 916396 w 1421182"/>
                <a:gd name="connsiteY7" fmla="*/ 147873 h 1537923"/>
                <a:gd name="connsiteX8" fmla="*/ 689705 w 1421182"/>
                <a:gd name="connsiteY8" fmla="*/ 88329 h 1537923"/>
                <a:gd name="connsiteX9" fmla="*/ 553923 w 1421182"/>
                <a:gd name="connsiteY9" fmla="*/ 48001 h 1537923"/>
                <a:gd name="connsiteX10" fmla="*/ 473286 w 1421182"/>
                <a:gd name="connsiteY10" fmla="*/ 823732 h 1537923"/>
                <a:gd name="connsiteX11" fmla="*/ 338442 w 1421182"/>
                <a:gd name="connsiteY11" fmla="*/ 769827 h 1537923"/>
                <a:gd name="connsiteX12" fmla="*/ 719 w 1421182"/>
                <a:gd name="connsiteY12" fmla="*/ 469150 h 1537923"/>
                <a:gd name="connsiteX0" fmla="*/ 719 w 1421182"/>
                <a:gd name="connsiteY0" fmla="*/ 456367 h 1525140"/>
                <a:gd name="connsiteX1" fmla="*/ 140932 w 1421182"/>
                <a:gd name="connsiteY1" fmla="*/ 852141 h 1525140"/>
                <a:gd name="connsiteX2" fmla="*/ 309182 w 1421182"/>
                <a:gd name="connsiteY2" fmla="*/ 1210586 h 1525140"/>
                <a:gd name="connsiteX3" fmla="*/ 693290 w 1421182"/>
                <a:gd name="connsiteY3" fmla="*/ 1517943 h 1525140"/>
                <a:gd name="connsiteX4" fmla="*/ 1311364 w 1421182"/>
                <a:gd name="connsiteY4" fmla="*/ 1525140 h 1525140"/>
                <a:gd name="connsiteX5" fmla="*/ 1421092 w 1421182"/>
                <a:gd name="connsiteY5" fmla="*/ 625370 h 1525140"/>
                <a:gd name="connsiteX6" fmla="*/ 1170363 w 1421182"/>
                <a:gd name="connsiteY6" fmla="*/ 164351 h 1525140"/>
                <a:gd name="connsiteX7" fmla="*/ 916396 w 1421182"/>
                <a:gd name="connsiteY7" fmla="*/ 135090 h 1525140"/>
                <a:gd name="connsiteX8" fmla="*/ 689705 w 1421182"/>
                <a:gd name="connsiteY8" fmla="*/ 75546 h 1525140"/>
                <a:gd name="connsiteX9" fmla="*/ 732615 w 1421182"/>
                <a:gd name="connsiteY9" fmla="*/ 126723 h 1525140"/>
                <a:gd name="connsiteX10" fmla="*/ 553923 w 1421182"/>
                <a:gd name="connsiteY10" fmla="*/ 35218 h 1525140"/>
                <a:gd name="connsiteX11" fmla="*/ 473286 w 1421182"/>
                <a:gd name="connsiteY11" fmla="*/ 810949 h 1525140"/>
                <a:gd name="connsiteX12" fmla="*/ 338442 w 1421182"/>
                <a:gd name="connsiteY12" fmla="*/ 757044 h 1525140"/>
                <a:gd name="connsiteX13" fmla="*/ 719 w 1421182"/>
                <a:gd name="connsiteY13" fmla="*/ 456367 h 1525140"/>
                <a:gd name="connsiteX0" fmla="*/ 719 w 1421182"/>
                <a:gd name="connsiteY0" fmla="*/ 391802 h 1460575"/>
                <a:gd name="connsiteX1" fmla="*/ 140932 w 1421182"/>
                <a:gd name="connsiteY1" fmla="*/ 787576 h 1460575"/>
                <a:gd name="connsiteX2" fmla="*/ 309182 w 1421182"/>
                <a:gd name="connsiteY2" fmla="*/ 1146021 h 1460575"/>
                <a:gd name="connsiteX3" fmla="*/ 693290 w 1421182"/>
                <a:gd name="connsiteY3" fmla="*/ 1453378 h 1460575"/>
                <a:gd name="connsiteX4" fmla="*/ 1311364 w 1421182"/>
                <a:gd name="connsiteY4" fmla="*/ 1460575 h 1460575"/>
                <a:gd name="connsiteX5" fmla="*/ 1421092 w 1421182"/>
                <a:gd name="connsiteY5" fmla="*/ 560805 h 1460575"/>
                <a:gd name="connsiteX6" fmla="*/ 1170363 w 1421182"/>
                <a:gd name="connsiteY6" fmla="*/ 99786 h 1460575"/>
                <a:gd name="connsiteX7" fmla="*/ 916396 w 1421182"/>
                <a:gd name="connsiteY7" fmla="*/ 70525 h 1460575"/>
                <a:gd name="connsiteX8" fmla="*/ 689705 w 1421182"/>
                <a:gd name="connsiteY8" fmla="*/ 10981 h 1460575"/>
                <a:gd name="connsiteX9" fmla="*/ 732615 w 1421182"/>
                <a:gd name="connsiteY9" fmla="*/ 62158 h 1460575"/>
                <a:gd name="connsiteX10" fmla="*/ 539718 w 1421182"/>
                <a:gd name="connsiteY10" fmla="*/ 48800 h 1460575"/>
                <a:gd name="connsiteX11" fmla="*/ 473286 w 1421182"/>
                <a:gd name="connsiteY11" fmla="*/ 746384 h 1460575"/>
                <a:gd name="connsiteX12" fmla="*/ 338442 w 1421182"/>
                <a:gd name="connsiteY12" fmla="*/ 692479 h 1460575"/>
                <a:gd name="connsiteX13" fmla="*/ 719 w 1421182"/>
                <a:gd name="connsiteY13" fmla="*/ 391802 h 1460575"/>
                <a:gd name="connsiteX0" fmla="*/ 719 w 1421182"/>
                <a:gd name="connsiteY0" fmla="*/ 399347 h 1468120"/>
                <a:gd name="connsiteX1" fmla="*/ 140932 w 1421182"/>
                <a:gd name="connsiteY1" fmla="*/ 795121 h 1468120"/>
                <a:gd name="connsiteX2" fmla="*/ 309182 w 1421182"/>
                <a:gd name="connsiteY2" fmla="*/ 1153566 h 1468120"/>
                <a:gd name="connsiteX3" fmla="*/ 693290 w 1421182"/>
                <a:gd name="connsiteY3" fmla="*/ 1460923 h 1468120"/>
                <a:gd name="connsiteX4" fmla="*/ 1311364 w 1421182"/>
                <a:gd name="connsiteY4" fmla="*/ 1468120 h 1468120"/>
                <a:gd name="connsiteX5" fmla="*/ 1421092 w 1421182"/>
                <a:gd name="connsiteY5" fmla="*/ 568350 h 1468120"/>
                <a:gd name="connsiteX6" fmla="*/ 1170363 w 1421182"/>
                <a:gd name="connsiteY6" fmla="*/ 107331 h 1468120"/>
                <a:gd name="connsiteX7" fmla="*/ 916396 w 1421182"/>
                <a:gd name="connsiteY7" fmla="*/ 78070 h 1468120"/>
                <a:gd name="connsiteX8" fmla="*/ 817586 w 1421182"/>
                <a:gd name="connsiteY8" fmla="*/ 765 h 1468120"/>
                <a:gd name="connsiteX9" fmla="*/ 732615 w 1421182"/>
                <a:gd name="connsiteY9" fmla="*/ 69703 h 1468120"/>
                <a:gd name="connsiteX10" fmla="*/ 539718 w 1421182"/>
                <a:gd name="connsiteY10" fmla="*/ 56345 h 1468120"/>
                <a:gd name="connsiteX11" fmla="*/ 473286 w 1421182"/>
                <a:gd name="connsiteY11" fmla="*/ 753929 h 1468120"/>
                <a:gd name="connsiteX12" fmla="*/ 338442 w 1421182"/>
                <a:gd name="connsiteY12" fmla="*/ 700024 h 1468120"/>
                <a:gd name="connsiteX13" fmla="*/ 719 w 1421182"/>
                <a:gd name="connsiteY13" fmla="*/ 399347 h 1468120"/>
                <a:gd name="connsiteX0" fmla="*/ 719 w 1421182"/>
                <a:gd name="connsiteY0" fmla="*/ 391166 h 1459939"/>
                <a:gd name="connsiteX1" fmla="*/ 140932 w 1421182"/>
                <a:gd name="connsiteY1" fmla="*/ 786940 h 1459939"/>
                <a:gd name="connsiteX2" fmla="*/ 309182 w 1421182"/>
                <a:gd name="connsiteY2" fmla="*/ 1145385 h 1459939"/>
                <a:gd name="connsiteX3" fmla="*/ 693290 w 1421182"/>
                <a:gd name="connsiteY3" fmla="*/ 1452742 h 1459939"/>
                <a:gd name="connsiteX4" fmla="*/ 1311364 w 1421182"/>
                <a:gd name="connsiteY4" fmla="*/ 1459939 h 1459939"/>
                <a:gd name="connsiteX5" fmla="*/ 1421092 w 1421182"/>
                <a:gd name="connsiteY5" fmla="*/ 560169 h 1459939"/>
                <a:gd name="connsiteX6" fmla="*/ 1170363 w 1421182"/>
                <a:gd name="connsiteY6" fmla="*/ 99150 h 1459939"/>
                <a:gd name="connsiteX7" fmla="*/ 916396 w 1421182"/>
                <a:gd name="connsiteY7" fmla="*/ 69889 h 1459939"/>
                <a:gd name="connsiteX8" fmla="*/ 732615 w 1421182"/>
                <a:gd name="connsiteY8" fmla="*/ 61522 h 1459939"/>
                <a:gd name="connsiteX9" fmla="*/ 539718 w 1421182"/>
                <a:gd name="connsiteY9" fmla="*/ 48164 h 1459939"/>
                <a:gd name="connsiteX10" fmla="*/ 473286 w 1421182"/>
                <a:gd name="connsiteY10" fmla="*/ 745748 h 1459939"/>
                <a:gd name="connsiteX11" fmla="*/ 338442 w 1421182"/>
                <a:gd name="connsiteY11" fmla="*/ 691843 h 1459939"/>
                <a:gd name="connsiteX12" fmla="*/ 719 w 1421182"/>
                <a:gd name="connsiteY12" fmla="*/ 391166 h 1459939"/>
                <a:gd name="connsiteX0" fmla="*/ 719 w 1421182"/>
                <a:gd name="connsiteY0" fmla="*/ 375395 h 1444168"/>
                <a:gd name="connsiteX1" fmla="*/ 140932 w 1421182"/>
                <a:gd name="connsiteY1" fmla="*/ 771169 h 1444168"/>
                <a:gd name="connsiteX2" fmla="*/ 309182 w 1421182"/>
                <a:gd name="connsiteY2" fmla="*/ 1129614 h 1444168"/>
                <a:gd name="connsiteX3" fmla="*/ 693290 w 1421182"/>
                <a:gd name="connsiteY3" fmla="*/ 1436971 h 1444168"/>
                <a:gd name="connsiteX4" fmla="*/ 1311364 w 1421182"/>
                <a:gd name="connsiteY4" fmla="*/ 1444168 h 1444168"/>
                <a:gd name="connsiteX5" fmla="*/ 1421092 w 1421182"/>
                <a:gd name="connsiteY5" fmla="*/ 544398 h 1444168"/>
                <a:gd name="connsiteX6" fmla="*/ 1170363 w 1421182"/>
                <a:gd name="connsiteY6" fmla="*/ 83379 h 1444168"/>
                <a:gd name="connsiteX7" fmla="*/ 916396 w 1421182"/>
                <a:gd name="connsiteY7" fmla="*/ 54118 h 1444168"/>
                <a:gd name="connsiteX8" fmla="*/ 732615 w 1421182"/>
                <a:gd name="connsiteY8" fmla="*/ 45751 h 1444168"/>
                <a:gd name="connsiteX9" fmla="*/ 529062 w 1421182"/>
                <a:gd name="connsiteY9" fmla="*/ 53706 h 1444168"/>
                <a:gd name="connsiteX10" fmla="*/ 473286 w 1421182"/>
                <a:gd name="connsiteY10" fmla="*/ 729977 h 1444168"/>
                <a:gd name="connsiteX11" fmla="*/ 338442 w 1421182"/>
                <a:gd name="connsiteY11" fmla="*/ 676072 h 1444168"/>
                <a:gd name="connsiteX12" fmla="*/ 719 w 1421182"/>
                <a:gd name="connsiteY12" fmla="*/ 375395 h 1444168"/>
                <a:gd name="connsiteX0" fmla="*/ 719 w 1421182"/>
                <a:gd name="connsiteY0" fmla="*/ 383267 h 1452040"/>
                <a:gd name="connsiteX1" fmla="*/ 140932 w 1421182"/>
                <a:gd name="connsiteY1" fmla="*/ 779041 h 1452040"/>
                <a:gd name="connsiteX2" fmla="*/ 309182 w 1421182"/>
                <a:gd name="connsiteY2" fmla="*/ 1137486 h 1452040"/>
                <a:gd name="connsiteX3" fmla="*/ 693290 w 1421182"/>
                <a:gd name="connsiteY3" fmla="*/ 1444843 h 1452040"/>
                <a:gd name="connsiteX4" fmla="*/ 1311364 w 1421182"/>
                <a:gd name="connsiteY4" fmla="*/ 1452040 h 1452040"/>
                <a:gd name="connsiteX5" fmla="*/ 1421092 w 1421182"/>
                <a:gd name="connsiteY5" fmla="*/ 552270 h 1452040"/>
                <a:gd name="connsiteX6" fmla="*/ 1170363 w 1421182"/>
                <a:gd name="connsiteY6" fmla="*/ 91251 h 1452040"/>
                <a:gd name="connsiteX7" fmla="*/ 916396 w 1421182"/>
                <a:gd name="connsiteY7" fmla="*/ 61990 h 1452040"/>
                <a:gd name="connsiteX8" fmla="*/ 732615 w 1421182"/>
                <a:gd name="connsiteY8" fmla="*/ 53623 h 1452040"/>
                <a:gd name="connsiteX9" fmla="*/ 529062 w 1421182"/>
                <a:gd name="connsiteY9" fmla="*/ 61578 h 1452040"/>
                <a:gd name="connsiteX10" fmla="*/ 473286 w 1421182"/>
                <a:gd name="connsiteY10" fmla="*/ 737849 h 1452040"/>
                <a:gd name="connsiteX11" fmla="*/ 338442 w 1421182"/>
                <a:gd name="connsiteY11" fmla="*/ 683944 h 1452040"/>
                <a:gd name="connsiteX12" fmla="*/ 719 w 1421182"/>
                <a:gd name="connsiteY12" fmla="*/ 383267 h 1452040"/>
                <a:gd name="connsiteX0" fmla="*/ 719 w 1421182"/>
                <a:gd name="connsiteY0" fmla="*/ 401489 h 1470262"/>
                <a:gd name="connsiteX1" fmla="*/ 140932 w 1421182"/>
                <a:gd name="connsiteY1" fmla="*/ 797263 h 1470262"/>
                <a:gd name="connsiteX2" fmla="*/ 309182 w 1421182"/>
                <a:gd name="connsiteY2" fmla="*/ 1155708 h 1470262"/>
                <a:gd name="connsiteX3" fmla="*/ 693290 w 1421182"/>
                <a:gd name="connsiteY3" fmla="*/ 1463065 h 1470262"/>
                <a:gd name="connsiteX4" fmla="*/ 1311364 w 1421182"/>
                <a:gd name="connsiteY4" fmla="*/ 1470262 h 1470262"/>
                <a:gd name="connsiteX5" fmla="*/ 1421092 w 1421182"/>
                <a:gd name="connsiteY5" fmla="*/ 570492 h 1470262"/>
                <a:gd name="connsiteX6" fmla="*/ 1170363 w 1421182"/>
                <a:gd name="connsiteY6" fmla="*/ 109473 h 1470262"/>
                <a:gd name="connsiteX7" fmla="*/ 916396 w 1421182"/>
                <a:gd name="connsiteY7" fmla="*/ 80212 h 1470262"/>
                <a:gd name="connsiteX8" fmla="*/ 732615 w 1421182"/>
                <a:gd name="connsiteY8" fmla="*/ 71845 h 1470262"/>
                <a:gd name="connsiteX9" fmla="*/ 529062 w 1421182"/>
                <a:gd name="connsiteY9" fmla="*/ 79800 h 1470262"/>
                <a:gd name="connsiteX10" fmla="*/ 473286 w 1421182"/>
                <a:gd name="connsiteY10" fmla="*/ 756071 h 1470262"/>
                <a:gd name="connsiteX11" fmla="*/ 338442 w 1421182"/>
                <a:gd name="connsiteY11" fmla="*/ 702166 h 1470262"/>
                <a:gd name="connsiteX12" fmla="*/ 719 w 1421182"/>
                <a:gd name="connsiteY12" fmla="*/ 401489 h 1470262"/>
                <a:gd name="connsiteX0" fmla="*/ 719 w 1421182"/>
                <a:gd name="connsiteY0" fmla="*/ 401489 h 1470262"/>
                <a:gd name="connsiteX1" fmla="*/ 140932 w 1421182"/>
                <a:gd name="connsiteY1" fmla="*/ 797263 h 1470262"/>
                <a:gd name="connsiteX2" fmla="*/ 309182 w 1421182"/>
                <a:gd name="connsiteY2" fmla="*/ 1155708 h 1470262"/>
                <a:gd name="connsiteX3" fmla="*/ 693290 w 1421182"/>
                <a:gd name="connsiteY3" fmla="*/ 1463065 h 1470262"/>
                <a:gd name="connsiteX4" fmla="*/ 1311364 w 1421182"/>
                <a:gd name="connsiteY4" fmla="*/ 1470262 h 1470262"/>
                <a:gd name="connsiteX5" fmla="*/ 1421092 w 1421182"/>
                <a:gd name="connsiteY5" fmla="*/ 570492 h 1470262"/>
                <a:gd name="connsiteX6" fmla="*/ 1170363 w 1421182"/>
                <a:gd name="connsiteY6" fmla="*/ 109473 h 1470262"/>
                <a:gd name="connsiteX7" fmla="*/ 916396 w 1421182"/>
                <a:gd name="connsiteY7" fmla="*/ 80212 h 1470262"/>
                <a:gd name="connsiteX8" fmla="*/ 732615 w 1421182"/>
                <a:gd name="connsiteY8" fmla="*/ 71845 h 1470262"/>
                <a:gd name="connsiteX9" fmla="*/ 529062 w 1421182"/>
                <a:gd name="connsiteY9" fmla="*/ 79800 h 1470262"/>
                <a:gd name="connsiteX10" fmla="*/ 473286 w 1421182"/>
                <a:gd name="connsiteY10" fmla="*/ 756071 h 1470262"/>
                <a:gd name="connsiteX11" fmla="*/ 338442 w 1421182"/>
                <a:gd name="connsiteY11" fmla="*/ 702166 h 1470262"/>
                <a:gd name="connsiteX12" fmla="*/ 719 w 1421182"/>
                <a:gd name="connsiteY12" fmla="*/ 401489 h 1470262"/>
                <a:gd name="connsiteX0" fmla="*/ 719 w 1421182"/>
                <a:gd name="connsiteY0" fmla="*/ 401489 h 1470262"/>
                <a:gd name="connsiteX1" fmla="*/ 140932 w 1421182"/>
                <a:gd name="connsiteY1" fmla="*/ 797263 h 1470262"/>
                <a:gd name="connsiteX2" fmla="*/ 309182 w 1421182"/>
                <a:gd name="connsiteY2" fmla="*/ 1155708 h 1470262"/>
                <a:gd name="connsiteX3" fmla="*/ 693290 w 1421182"/>
                <a:gd name="connsiteY3" fmla="*/ 1463065 h 1470262"/>
                <a:gd name="connsiteX4" fmla="*/ 1311364 w 1421182"/>
                <a:gd name="connsiteY4" fmla="*/ 1470262 h 1470262"/>
                <a:gd name="connsiteX5" fmla="*/ 1421092 w 1421182"/>
                <a:gd name="connsiteY5" fmla="*/ 570492 h 1470262"/>
                <a:gd name="connsiteX6" fmla="*/ 1170363 w 1421182"/>
                <a:gd name="connsiteY6" fmla="*/ 109473 h 1470262"/>
                <a:gd name="connsiteX7" fmla="*/ 916396 w 1421182"/>
                <a:gd name="connsiteY7" fmla="*/ 80212 h 1470262"/>
                <a:gd name="connsiteX8" fmla="*/ 732615 w 1421182"/>
                <a:gd name="connsiteY8" fmla="*/ 71845 h 1470262"/>
                <a:gd name="connsiteX9" fmla="*/ 529062 w 1421182"/>
                <a:gd name="connsiteY9" fmla="*/ 79800 h 1470262"/>
                <a:gd name="connsiteX10" fmla="*/ 473286 w 1421182"/>
                <a:gd name="connsiteY10" fmla="*/ 756071 h 1470262"/>
                <a:gd name="connsiteX11" fmla="*/ 338442 w 1421182"/>
                <a:gd name="connsiteY11" fmla="*/ 702166 h 1470262"/>
                <a:gd name="connsiteX12" fmla="*/ 719 w 1421182"/>
                <a:gd name="connsiteY12" fmla="*/ 401489 h 1470262"/>
                <a:gd name="connsiteX0" fmla="*/ 719 w 1421182"/>
                <a:gd name="connsiteY0" fmla="*/ 401489 h 1470262"/>
                <a:gd name="connsiteX1" fmla="*/ 140932 w 1421182"/>
                <a:gd name="connsiteY1" fmla="*/ 797263 h 1470262"/>
                <a:gd name="connsiteX2" fmla="*/ 309182 w 1421182"/>
                <a:gd name="connsiteY2" fmla="*/ 1155708 h 1470262"/>
                <a:gd name="connsiteX3" fmla="*/ 693290 w 1421182"/>
                <a:gd name="connsiteY3" fmla="*/ 1463065 h 1470262"/>
                <a:gd name="connsiteX4" fmla="*/ 1311364 w 1421182"/>
                <a:gd name="connsiteY4" fmla="*/ 1470262 h 1470262"/>
                <a:gd name="connsiteX5" fmla="*/ 1421092 w 1421182"/>
                <a:gd name="connsiteY5" fmla="*/ 570492 h 1470262"/>
                <a:gd name="connsiteX6" fmla="*/ 1170363 w 1421182"/>
                <a:gd name="connsiteY6" fmla="*/ 109473 h 1470262"/>
                <a:gd name="connsiteX7" fmla="*/ 916396 w 1421182"/>
                <a:gd name="connsiteY7" fmla="*/ 80212 h 1470262"/>
                <a:gd name="connsiteX8" fmla="*/ 732615 w 1421182"/>
                <a:gd name="connsiteY8" fmla="*/ 71845 h 1470262"/>
                <a:gd name="connsiteX9" fmla="*/ 529062 w 1421182"/>
                <a:gd name="connsiteY9" fmla="*/ 79800 h 1470262"/>
                <a:gd name="connsiteX10" fmla="*/ 473286 w 1421182"/>
                <a:gd name="connsiteY10" fmla="*/ 756071 h 1470262"/>
                <a:gd name="connsiteX11" fmla="*/ 338442 w 1421182"/>
                <a:gd name="connsiteY11" fmla="*/ 702166 h 1470262"/>
                <a:gd name="connsiteX12" fmla="*/ 719 w 1421182"/>
                <a:gd name="connsiteY12" fmla="*/ 401489 h 1470262"/>
                <a:gd name="connsiteX0" fmla="*/ 719 w 1421182"/>
                <a:gd name="connsiteY0" fmla="*/ 401489 h 1470262"/>
                <a:gd name="connsiteX1" fmla="*/ 140932 w 1421182"/>
                <a:gd name="connsiteY1" fmla="*/ 797263 h 1470262"/>
                <a:gd name="connsiteX2" fmla="*/ 309182 w 1421182"/>
                <a:gd name="connsiteY2" fmla="*/ 1155708 h 1470262"/>
                <a:gd name="connsiteX3" fmla="*/ 693290 w 1421182"/>
                <a:gd name="connsiteY3" fmla="*/ 1463065 h 1470262"/>
                <a:gd name="connsiteX4" fmla="*/ 1311364 w 1421182"/>
                <a:gd name="connsiteY4" fmla="*/ 1470262 h 1470262"/>
                <a:gd name="connsiteX5" fmla="*/ 1421092 w 1421182"/>
                <a:gd name="connsiteY5" fmla="*/ 570492 h 1470262"/>
                <a:gd name="connsiteX6" fmla="*/ 1170363 w 1421182"/>
                <a:gd name="connsiteY6" fmla="*/ 109473 h 1470262"/>
                <a:gd name="connsiteX7" fmla="*/ 955471 w 1421182"/>
                <a:gd name="connsiteY7" fmla="*/ 83763 h 1470262"/>
                <a:gd name="connsiteX8" fmla="*/ 732615 w 1421182"/>
                <a:gd name="connsiteY8" fmla="*/ 71845 h 1470262"/>
                <a:gd name="connsiteX9" fmla="*/ 529062 w 1421182"/>
                <a:gd name="connsiteY9" fmla="*/ 79800 h 1470262"/>
                <a:gd name="connsiteX10" fmla="*/ 473286 w 1421182"/>
                <a:gd name="connsiteY10" fmla="*/ 756071 h 1470262"/>
                <a:gd name="connsiteX11" fmla="*/ 338442 w 1421182"/>
                <a:gd name="connsiteY11" fmla="*/ 702166 h 1470262"/>
                <a:gd name="connsiteX12" fmla="*/ 719 w 1421182"/>
                <a:gd name="connsiteY12" fmla="*/ 401489 h 1470262"/>
                <a:gd name="connsiteX0" fmla="*/ 719 w 1421182"/>
                <a:gd name="connsiteY0" fmla="*/ 401489 h 1470262"/>
                <a:gd name="connsiteX1" fmla="*/ 140932 w 1421182"/>
                <a:gd name="connsiteY1" fmla="*/ 797263 h 1470262"/>
                <a:gd name="connsiteX2" fmla="*/ 309182 w 1421182"/>
                <a:gd name="connsiteY2" fmla="*/ 1155708 h 1470262"/>
                <a:gd name="connsiteX3" fmla="*/ 693290 w 1421182"/>
                <a:gd name="connsiteY3" fmla="*/ 1463065 h 1470262"/>
                <a:gd name="connsiteX4" fmla="*/ 1311364 w 1421182"/>
                <a:gd name="connsiteY4" fmla="*/ 1470262 h 1470262"/>
                <a:gd name="connsiteX5" fmla="*/ 1421092 w 1421182"/>
                <a:gd name="connsiteY5" fmla="*/ 570492 h 1470262"/>
                <a:gd name="connsiteX6" fmla="*/ 1170363 w 1421182"/>
                <a:gd name="connsiteY6" fmla="*/ 109473 h 1470262"/>
                <a:gd name="connsiteX7" fmla="*/ 955471 w 1421182"/>
                <a:gd name="connsiteY7" fmla="*/ 83763 h 1470262"/>
                <a:gd name="connsiteX8" fmla="*/ 732615 w 1421182"/>
                <a:gd name="connsiteY8" fmla="*/ 71845 h 1470262"/>
                <a:gd name="connsiteX9" fmla="*/ 529062 w 1421182"/>
                <a:gd name="connsiteY9" fmla="*/ 79800 h 1470262"/>
                <a:gd name="connsiteX10" fmla="*/ 473286 w 1421182"/>
                <a:gd name="connsiteY10" fmla="*/ 756071 h 1470262"/>
                <a:gd name="connsiteX11" fmla="*/ 338442 w 1421182"/>
                <a:gd name="connsiteY11" fmla="*/ 702166 h 1470262"/>
                <a:gd name="connsiteX12" fmla="*/ 719 w 1421182"/>
                <a:gd name="connsiteY12" fmla="*/ 401489 h 1470262"/>
                <a:gd name="connsiteX0" fmla="*/ 719 w 1421182"/>
                <a:gd name="connsiteY0" fmla="*/ 401489 h 1470262"/>
                <a:gd name="connsiteX1" fmla="*/ 140932 w 1421182"/>
                <a:gd name="connsiteY1" fmla="*/ 797263 h 1470262"/>
                <a:gd name="connsiteX2" fmla="*/ 309182 w 1421182"/>
                <a:gd name="connsiteY2" fmla="*/ 1155708 h 1470262"/>
                <a:gd name="connsiteX3" fmla="*/ 693290 w 1421182"/>
                <a:gd name="connsiteY3" fmla="*/ 1463065 h 1470262"/>
                <a:gd name="connsiteX4" fmla="*/ 1311364 w 1421182"/>
                <a:gd name="connsiteY4" fmla="*/ 1470262 h 1470262"/>
                <a:gd name="connsiteX5" fmla="*/ 1421092 w 1421182"/>
                <a:gd name="connsiteY5" fmla="*/ 570492 h 1470262"/>
                <a:gd name="connsiteX6" fmla="*/ 1170363 w 1421182"/>
                <a:gd name="connsiteY6" fmla="*/ 109473 h 1470262"/>
                <a:gd name="connsiteX7" fmla="*/ 955471 w 1421182"/>
                <a:gd name="connsiteY7" fmla="*/ 83763 h 1470262"/>
                <a:gd name="connsiteX8" fmla="*/ 732615 w 1421182"/>
                <a:gd name="connsiteY8" fmla="*/ 71845 h 1470262"/>
                <a:gd name="connsiteX9" fmla="*/ 529062 w 1421182"/>
                <a:gd name="connsiteY9" fmla="*/ 79800 h 1470262"/>
                <a:gd name="connsiteX10" fmla="*/ 473286 w 1421182"/>
                <a:gd name="connsiteY10" fmla="*/ 756071 h 1470262"/>
                <a:gd name="connsiteX11" fmla="*/ 338442 w 1421182"/>
                <a:gd name="connsiteY11" fmla="*/ 702166 h 1470262"/>
                <a:gd name="connsiteX12" fmla="*/ 719 w 1421182"/>
                <a:gd name="connsiteY12" fmla="*/ 401489 h 1470262"/>
                <a:gd name="connsiteX0" fmla="*/ 719 w 1421182"/>
                <a:gd name="connsiteY0" fmla="*/ 401489 h 1470262"/>
                <a:gd name="connsiteX1" fmla="*/ 140932 w 1421182"/>
                <a:gd name="connsiteY1" fmla="*/ 797263 h 1470262"/>
                <a:gd name="connsiteX2" fmla="*/ 309182 w 1421182"/>
                <a:gd name="connsiteY2" fmla="*/ 1155708 h 1470262"/>
                <a:gd name="connsiteX3" fmla="*/ 693290 w 1421182"/>
                <a:gd name="connsiteY3" fmla="*/ 1463065 h 1470262"/>
                <a:gd name="connsiteX4" fmla="*/ 1311364 w 1421182"/>
                <a:gd name="connsiteY4" fmla="*/ 1470262 h 1470262"/>
                <a:gd name="connsiteX5" fmla="*/ 1421092 w 1421182"/>
                <a:gd name="connsiteY5" fmla="*/ 570492 h 1470262"/>
                <a:gd name="connsiteX6" fmla="*/ 1170363 w 1421182"/>
                <a:gd name="connsiteY6" fmla="*/ 109473 h 1470262"/>
                <a:gd name="connsiteX7" fmla="*/ 955471 w 1421182"/>
                <a:gd name="connsiteY7" fmla="*/ 83763 h 1470262"/>
                <a:gd name="connsiteX8" fmla="*/ 732615 w 1421182"/>
                <a:gd name="connsiteY8" fmla="*/ 71845 h 1470262"/>
                <a:gd name="connsiteX9" fmla="*/ 529062 w 1421182"/>
                <a:gd name="connsiteY9" fmla="*/ 79800 h 1470262"/>
                <a:gd name="connsiteX10" fmla="*/ 473286 w 1421182"/>
                <a:gd name="connsiteY10" fmla="*/ 756071 h 1470262"/>
                <a:gd name="connsiteX11" fmla="*/ 338442 w 1421182"/>
                <a:gd name="connsiteY11" fmla="*/ 702166 h 1470262"/>
                <a:gd name="connsiteX12" fmla="*/ 719 w 1421182"/>
                <a:gd name="connsiteY12" fmla="*/ 401489 h 1470262"/>
                <a:gd name="connsiteX0" fmla="*/ 719 w 1422642"/>
                <a:gd name="connsiteY0" fmla="*/ 401489 h 1470262"/>
                <a:gd name="connsiteX1" fmla="*/ 140932 w 1422642"/>
                <a:gd name="connsiteY1" fmla="*/ 797263 h 1470262"/>
                <a:gd name="connsiteX2" fmla="*/ 309182 w 1422642"/>
                <a:gd name="connsiteY2" fmla="*/ 1155708 h 1470262"/>
                <a:gd name="connsiteX3" fmla="*/ 693290 w 1422642"/>
                <a:gd name="connsiteY3" fmla="*/ 1463065 h 1470262"/>
                <a:gd name="connsiteX4" fmla="*/ 1311364 w 1422642"/>
                <a:gd name="connsiteY4" fmla="*/ 1470262 h 1470262"/>
                <a:gd name="connsiteX5" fmla="*/ 1421092 w 1422642"/>
                <a:gd name="connsiteY5" fmla="*/ 570492 h 1470262"/>
                <a:gd name="connsiteX6" fmla="*/ 1170363 w 1422642"/>
                <a:gd name="connsiteY6" fmla="*/ 109473 h 1470262"/>
                <a:gd name="connsiteX7" fmla="*/ 955471 w 1422642"/>
                <a:gd name="connsiteY7" fmla="*/ 83763 h 1470262"/>
                <a:gd name="connsiteX8" fmla="*/ 732615 w 1422642"/>
                <a:gd name="connsiteY8" fmla="*/ 71845 h 1470262"/>
                <a:gd name="connsiteX9" fmla="*/ 529062 w 1422642"/>
                <a:gd name="connsiteY9" fmla="*/ 79800 h 1470262"/>
                <a:gd name="connsiteX10" fmla="*/ 473286 w 1422642"/>
                <a:gd name="connsiteY10" fmla="*/ 756071 h 1470262"/>
                <a:gd name="connsiteX11" fmla="*/ 338442 w 1422642"/>
                <a:gd name="connsiteY11" fmla="*/ 702166 h 1470262"/>
                <a:gd name="connsiteX12" fmla="*/ 719 w 1422642"/>
                <a:gd name="connsiteY12" fmla="*/ 401489 h 1470262"/>
                <a:gd name="connsiteX0" fmla="*/ 719 w 1421182"/>
                <a:gd name="connsiteY0" fmla="*/ 401489 h 1470262"/>
                <a:gd name="connsiteX1" fmla="*/ 140932 w 1421182"/>
                <a:gd name="connsiteY1" fmla="*/ 797263 h 1470262"/>
                <a:gd name="connsiteX2" fmla="*/ 309182 w 1421182"/>
                <a:gd name="connsiteY2" fmla="*/ 1155708 h 1470262"/>
                <a:gd name="connsiteX3" fmla="*/ 693290 w 1421182"/>
                <a:gd name="connsiteY3" fmla="*/ 1463065 h 1470262"/>
                <a:gd name="connsiteX4" fmla="*/ 1311364 w 1421182"/>
                <a:gd name="connsiteY4" fmla="*/ 1470262 h 1470262"/>
                <a:gd name="connsiteX5" fmla="*/ 1421092 w 1421182"/>
                <a:gd name="connsiteY5" fmla="*/ 570492 h 1470262"/>
                <a:gd name="connsiteX6" fmla="*/ 1170363 w 1421182"/>
                <a:gd name="connsiteY6" fmla="*/ 109473 h 1470262"/>
                <a:gd name="connsiteX7" fmla="*/ 955471 w 1421182"/>
                <a:gd name="connsiteY7" fmla="*/ 83763 h 1470262"/>
                <a:gd name="connsiteX8" fmla="*/ 732615 w 1421182"/>
                <a:gd name="connsiteY8" fmla="*/ 71845 h 1470262"/>
                <a:gd name="connsiteX9" fmla="*/ 529062 w 1421182"/>
                <a:gd name="connsiteY9" fmla="*/ 79800 h 1470262"/>
                <a:gd name="connsiteX10" fmla="*/ 473286 w 1421182"/>
                <a:gd name="connsiteY10" fmla="*/ 756071 h 1470262"/>
                <a:gd name="connsiteX11" fmla="*/ 338442 w 1421182"/>
                <a:gd name="connsiteY11" fmla="*/ 702166 h 1470262"/>
                <a:gd name="connsiteX12" fmla="*/ 719 w 1421182"/>
                <a:gd name="connsiteY12" fmla="*/ 401489 h 1470262"/>
                <a:gd name="connsiteX0" fmla="*/ 719 w 1421182"/>
                <a:gd name="connsiteY0" fmla="*/ 401489 h 1470262"/>
                <a:gd name="connsiteX1" fmla="*/ 140932 w 1421182"/>
                <a:gd name="connsiteY1" fmla="*/ 797263 h 1470262"/>
                <a:gd name="connsiteX2" fmla="*/ 309182 w 1421182"/>
                <a:gd name="connsiteY2" fmla="*/ 1155708 h 1470262"/>
                <a:gd name="connsiteX3" fmla="*/ 693290 w 1421182"/>
                <a:gd name="connsiteY3" fmla="*/ 1463065 h 1470262"/>
                <a:gd name="connsiteX4" fmla="*/ 1311364 w 1421182"/>
                <a:gd name="connsiteY4" fmla="*/ 1470262 h 1470262"/>
                <a:gd name="connsiteX5" fmla="*/ 1421092 w 1421182"/>
                <a:gd name="connsiteY5" fmla="*/ 570492 h 1470262"/>
                <a:gd name="connsiteX6" fmla="*/ 1170363 w 1421182"/>
                <a:gd name="connsiteY6" fmla="*/ 109473 h 1470262"/>
                <a:gd name="connsiteX7" fmla="*/ 955471 w 1421182"/>
                <a:gd name="connsiteY7" fmla="*/ 83763 h 1470262"/>
                <a:gd name="connsiteX8" fmla="*/ 732615 w 1421182"/>
                <a:gd name="connsiteY8" fmla="*/ 71845 h 1470262"/>
                <a:gd name="connsiteX9" fmla="*/ 529062 w 1421182"/>
                <a:gd name="connsiteY9" fmla="*/ 79800 h 1470262"/>
                <a:gd name="connsiteX10" fmla="*/ 473286 w 1421182"/>
                <a:gd name="connsiteY10" fmla="*/ 756071 h 1470262"/>
                <a:gd name="connsiteX11" fmla="*/ 338442 w 1421182"/>
                <a:gd name="connsiteY11" fmla="*/ 702166 h 1470262"/>
                <a:gd name="connsiteX12" fmla="*/ 719 w 1421182"/>
                <a:gd name="connsiteY12" fmla="*/ 401489 h 1470262"/>
                <a:gd name="connsiteX0" fmla="*/ 719 w 1421182"/>
                <a:gd name="connsiteY0" fmla="*/ 401489 h 1470262"/>
                <a:gd name="connsiteX1" fmla="*/ 140932 w 1421182"/>
                <a:gd name="connsiteY1" fmla="*/ 797263 h 1470262"/>
                <a:gd name="connsiteX2" fmla="*/ 309182 w 1421182"/>
                <a:gd name="connsiteY2" fmla="*/ 1155708 h 1470262"/>
                <a:gd name="connsiteX3" fmla="*/ 693290 w 1421182"/>
                <a:gd name="connsiteY3" fmla="*/ 1463065 h 1470262"/>
                <a:gd name="connsiteX4" fmla="*/ 1311364 w 1421182"/>
                <a:gd name="connsiteY4" fmla="*/ 1470262 h 1470262"/>
                <a:gd name="connsiteX5" fmla="*/ 1421092 w 1421182"/>
                <a:gd name="connsiteY5" fmla="*/ 570492 h 1470262"/>
                <a:gd name="connsiteX6" fmla="*/ 1170363 w 1421182"/>
                <a:gd name="connsiteY6" fmla="*/ 109473 h 1470262"/>
                <a:gd name="connsiteX7" fmla="*/ 955471 w 1421182"/>
                <a:gd name="connsiteY7" fmla="*/ 83763 h 1470262"/>
                <a:gd name="connsiteX8" fmla="*/ 732615 w 1421182"/>
                <a:gd name="connsiteY8" fmla="*/ 71845 h 1470262"/>
                <a:gd name="connsiteX9" fmla="*/ 529062 w 1421182"/>
                <a:gd name="connsiteY9" fmla="*/ 79800 h 1470262"/>
                <a:gd name="connsiteX10" fmla="*/ 473286 w 1421182"/>
                <a:gd name="connsiteY10" fmla="*/ 756071 h 1470262"/>
                <a:gd name="connsiteX11" fmla="*/ 338442 w 1421182"/>
                <a:gd name="connsiteY11" fmla="*/ 702166 h 1470262"/>
                <a:gd name="connsiteX12" fmla="*/ 719 w 1421182"/>
                <a:gd name="connsiteY12" fmla="*/ 401489 h 1470262"/>
                <a:gd name="connsiteX0" fmla="*/ 719 w 1421182"/>
                <a:gd name="connsiteY0" fmla="*/ 405044 h 1473817"/>
                <a:gd name="connsiteX1" fmla="*/ 140932 w 1421182"/>
                <a:gd name="connsiteY1" fmla="*/ 800818 h 1473817"/>
                <a:gd name="connsiteX2" fmla="*/ 309182 w 1421182"/>
                <a:gd name="connsiteY2" fmla="*/ 1159263 h 1473817"/>
                <a:gd name="connsiteX3" fmla="*/ 693290 w 1421182"/>
                <a:gd name="connsiteY3" fmla="*/ 1466620 h 1473817"/>
                <a:gd name="connsiteX4" fmla="*/ 1311364 w 1421182"/>
                <a:gd name="connsiteY4" fmla="*/ 1473817 h 1473817"/>
                <a:gd name="connsiteX5" fmla="*/ 1421092 w 1421182"/>
                <a:gd name="connsiteY5" fmla="*/ 574047 h 1473817"/>
                <a:gd name="connsiteX6" fmla="*/ 1170363 w 1421182"/>
                <a:gd name="connsiteY6" fmla="*/ 113028 h 1473817"/>
                <a:gd name="connsiteX7" fmla="*/ 955471 w 1421182"/>
                <a:gd name="connsiteY7" fmla="*/ 87318 h 1473817"/>
                <a:gd name="connsiteX8" fmla="*/ 732615 w 1421182"/>
                <a:gd name="connsiteY8" fmla="*/ 75400 h 1473817"/>
                <a:gd name="connsiteX9" fmla="*/ 529062 w 1421182"/>
                <a:gd name="connsiteY9" fmla="*/ 83355 h 1473817"/>
                <a:gd name="connsiteX10" fmla="*/ 473286 w 1421182"/>
                <a:gd name="connsiteY10" fmla="*/ 759626 h 1473817"/>
                <a:gd name="connsiteX11" fmla="*/ 338442 w 1421182"/>
                <a:gd name="connsiteY11" fmla="*/ 705721 h 1473817"/>
                <a:gd name="connsiteX12" fmla="*/ 719 w 1421182"/>
                <a:gd name="connsiteY12" fmla="*/ 405044 h 1473817"/>
                <a:gd name="connsiteX0" fmla="*/ 719 w 1421182"/>
                <a:gd name="connsiteY0" fmla="*/ 405044 h 1473817"/>
                <a:gd name="connsiteX1" fmla="*/ 140932 w 1421182"/>
                <a:gd name="connsiteY1" fmla="*/ 800818 h 1473817"/>
                <a:gd name="connsiteX2" fmla="*/ 309182 w 1421182"/>
                <a:gd name="connsiteY2" fmla="*/ 1159263 h 1473817"/>
                <a:gd name="connsiteX3" fmla="*/ 693290 w 1421182"/>
                <a:gd name="connsiteY3" fmla="*/ 1466620 h 1473817"/>
                <a:gd name="connsiteX4" fmla="*/ 1311364 w 1421182"/>
                <a:gd name="connsiteY4" fmla="*/ 1473817 h 1473817"/>
                <a:gd name="connsiteX5" fmla="*/ 1421092 w 1421182"/>
                <a:gd name="connsiteY5" fmla="*/ 574047 h 1473817"/>
                <a:gd name="connsiteX6" fmla="*/ 1170363 w 1421182"/>
                <a:gd name="connsiteY6" fmla="*/ 113028 h 1473817"/>
                <a:gd name="connsiteX7" fmla="*/ 955471 w 1421182"/>
                <a:gd name="connsiteY7" fmla="*/ 87318 h 1473817"/>
                <a:gd name="connsiteX8" fmla="*/ 732615 w 1421182"/>
                <a:gd name="connsiteY8" fmla="*/ 75400 h 1473817"/>
                <a:gd name="connsiteX9" fmla="*/ 529062 w 1421182"/>
                <a:gd name="connsiteY9" fmla="*/ 83355 h 1473817"/>
                <a:gd name="connsiteX10" fmla="*/ 473286 w 1421182"/>
                <a:gd name="connsiteY10" fmla="*/ 759626 h 1473817"/>
                <a:gd name="connsiteX11" fmla="*/ 338442 w 1421182"/>
                <a:gd name="connsiteY11" fmla="*/ 705721 h 1473817"/>
                <a:gd name="connsiteX12" fmla="*/ 719 w 1421182"/>
                <a:gd name="connsiteY12" fmla="*/ 405044 h 1473817"/>
                <a:gd name="connsiteX0" fmla="*/ 719 w 1421182"/>
                <a:gd name="connsiteY0" fmla="*/ 389959 h 1458732"/>
                <a:gd name="connsiteX1" fmla="*/ 140932 w 1421182"/>
                <a:gd name="connsiteY1" fmla="*/ 785733 h 1458732"/>
                <a:gd name="connsiteX2" fmla="*/ 309182 w 1421182"/>
                <a:gd name="connsiteY2" fmla="*/ 1144178 h 1458732"/>
                <a:gd name="connsiteX3" fmla="*/ 693290 w 1421182"/>
                <a:gd name="connsiteY3" fmla="*/ 1451535 h 1458732"/>
                <a:gd name="connsiteX4" fmla="*/ 1311364 w 1421182"/>
                <a:gd name="connsiteY4" fmla="*/ 1458732 h 1458732"/>
                <a:gd name="connsiteX5" fmla="*/ 1421092 w 1421182"/>
                <a:gd name="connsiteY5" fmla="*/ 558962 h 1458732"/>
                <a:gd name="connsiteX6" fmla="*/ 1170363 w 1421182"/>
                <a:gd name="connsiteY6" fmla="*/ 97943 h 1458732"/>
                <a:gd name="connsiteX7" fmla="*/ 955471 w 1421182"/>
                <a:gd name="connsiteY7" fmla="*/ 72233 h 1458732"/>
                <a:gd name="connsiteX8" fmla="*/ 732615 w 1421182"/>
                <a:gd name="connsiteY8" fmla="*/ 60315 h 1458732"/>
                <a:gd name="connsiteX9" fmla="*/ 500647 w 1421182"/>
                <a:gd name="connsiteY9" fmla="*/ 128658 h 1458732"/>
                <a:gd name="connsiteX10" fmla="*/ 473286 w 1421182"/>
                <a:gd name="connsiteY10" fmla="*/ 744541 h 1458732"/>
                <a:gd name="connsiteX11" fmla="*/ 338442 w 1421182"/>
                <a:gd name="connsiteY11" fmla="*/ 690636 h 1458732"/>
                <a:gd name="connsiteX12" fmla="*/ 719 w 1421182"/>
                <a:gd name="connsiteY12" fmla="*/ 389959 h 1458732"/>
                <a:gd name="connsiteX0" fmla="*/ 719 w 1421182"/>
                <a:gd name="connsiteY0" fmla="*/ 389959 h 1458732"/>
                <a:gd name="connsiteX1" fmla="*/ 140932 w 1421182"/>
                <a:gd name="connsiteY1" fmla="*/ 785733 h 1458732"/>
                <a:gd name="connsiteX2" fmla="*/ 309182 w 1421182"/>
                <a:gd name="connsiteY2" fmla="*/ 1144178 h 1458732"/>
                <a:gd name="connsiteX3" fmla="*/ 693290 w 1421182"/>
                <a:gd name="connsiteY3" fmla="*/ 1451535 h 1458732"/>
                <a:gd name="connsiteX4" fmla="*/ 1311364 w 1421182"/>
                <a:gd name="connsiteY4" fmla="*/ 1458732 h 1458732"/>
                <a:gd name="connsiteX5" fmla="*/ 1421092 w 1421182"/>
                <a:gd name="connsiteY5" fmla="*/ 558962 h 1458732"/>
                <a:gd name="connsiteX6" fmla="*/ 1170363 w 1421182"/>
                <a:gd name="connsiteY6" fmla="*/ 97943 h 1458732"/>
                <a:gd name="connsiteX7" fmla="*/ 955471 w 1421182"/>
                <a:gd name="connsiteY7" fmla="*/ 72233 h 1458732"/>
                <a:gd name="connsiteX8" fmla="*/ 732615 w 1421182"/>
                <a:gd name="connsiteY8" fmla="*/ 60315 h 1458732"/>
                <a:gd name="connsiteX9" fmla="*/ 500647 w 1421182"/>
                <a:gd name="connsiteY9" fmla="*/ 128658 h 1458732"/>
                <a:gd name="connsiteX10" fmla="*/ 473286 w 1421182"/>
                <a:gd name="connsiteY10" fmla="*/ 744541 h 1458732"/>
                <a:gd name="connsiteX11" fmla="*/ 338442 w 1421182"/>
                <a:gd name="connsiteY11" fmla="*/ 690636 h 1458732"/>
                <a:gd name="connsiteX12" fmla="*/ 719 w 1421182"/>
                <a:gd name="connsiteY12" fmla="*/ 389959 h 1458732"/>
                <a:gd name="connsiteX0" fmla="*/ 1359 w 1421822"/>
                <a:gd name="connsiteY0" fmla="*/ 389959 h 1458732"/>
                <a:gd name="connsiteX1" fmla="*/ 88289 w 1421822"/>
                <a:gd name="connsiteY1" fmla="*/ 878090 h 1458732"/>
                <a:gd name="connsiteX2" fmla="*/ 309822 w 1421822"/>
                <a:gd name="connsiteY2" fmla="*/ 1144178 h 1458732"/>
                <a:gd name="connsiteX3" fmla="*/ 693930 w 1421822"/>
                <a:gd name="connsiteY3" fmla="*/ 1451535 h 1458732"/>
                <a:gd name="connsiteX4" fmla="*/ 1312004 w 1421822"/>
                <a:gd name="connsiteY4" fmla="*/ 1458732 h 1458732"/>
                <a:gd name="connsiteX5" fmla="*/ 1421732 w 1421822"/>
                <a:gd name="connsiteY5" fmla="*/ 558962 h 1458732"/>
                <a:gd name="connsiteX6" fmla="*/ 1171003 w 1421822"/>
                <a:gd name="connsiteY6" fmla="*/ 97943 h 1458732"/>
                <a:gd name="connsiteX7" fmla="*/ 956111 w 1421822"/>
                <a:gd name="connsiteY7" fmla="*/ 72233 h 1458732"/>
                <a:gd name="connsiteX8" fmla="*/ 733255 w 1421822"/>
                <a:gd name="connsiteY8" fmla="*/ 60315 h 1458732"/>
                <a:gd name="connsiteX9" fmla="*/ 501287 w 1421822"/>
                <a:gd name="connsiteY9" fmla="*/ 128658 h 1458732"/>
                <a:gd name="connsiteX10" fmla="*/ 473926 w 1421822"/>
                <a:gd name="connsiteY10" fmla="*/ 744541 h 1458732"/>
                <a:gd name="connsiteX11" fmla="*/ 339082 w 1421822"/>
                <a:gd name="connsiteY11" fmla="*/ 690636 h 1458732"/>
                <a:gd name="connsiteX12" fmla="*/ 1359 w 1421822"/>
                <a:gd name="connsiteY12" fmla="*/ 389959 h 1458732"/>
                <a:gd name="connsiteX0" fmla="*/ 250 w 1683580"/>
                <a:gd name="connsiteY0" fmla="*/ 631511 h 1458732"/>
                <a:gd name="connsiteX1" fmla="*/ 350047 w 1683580"/>
                <a:gd name="connsiteY1" fmla="*/ 878090 h 1458732"/>
                <a:gd name="connsiteX2" fmla="*/ 571580 w 1683580"/>
                <a:gd name="connsiteY2" fmla="*/ 1144178 h 1458732"/>
                <a:gd name="connsiteX3" fmla="*/ 955688 w 1683580"/>
                <a:gd name="connsiteY3" fmla="*/ 1451535 h 1458732"/>
                <a:gd name="connsiteX4" fmla="*/ 1573762 w 1683580"/>
                <a:gd name="connsiteY4" fmla="*/ 1458732 h 1458732"/>
                <a:gd name="connsiteX5" fmla="*/ 1683490 w 1683580"/>
                <a:gd name="connsiteY5" fmla="*/ 558962 h 1458732"/>
                <a:gd name="connsiteX6" fmla="*/ 1432761 w 1683580"/>
                <a:gd name="connsiteY6" fmla="*/ 97943 h 1458732"/>
                <a:gd name="connsiteX7" fmla="*/ 1217869 w 1683580"/>
                <a:gd name="connsiteY7" fmla="*/ 72233 h 1458732"/>
                <a:gd name="connsiteX8" fmla="*/ 995013 w 1683580"/>
                <a:gd name="connsiteY8" fmla="*/ 60315 h 1458732"/>
                <a:gd name="connsiteX9" fmla="*/ 763045 w 1683580"/>
                <a:gd name="connsiteY9" fmla="*/ 128658 h 1458732"/>
                <a:gd name="connsiteX10" fmla="*/ 735684 w 1683580"/>
                <a:gd name="connsiteY10" fmla="*/ 744541 h 1458732"/>
                <a:gd name="connsiteX11" fmla="*/ 600840 w 1683580"/>
                <a:gd name="connsiteY11" fmla="*/ 690636 h 1458732"/>
                <a:gd name="connsiteX12" fmla="*/ 250 w 1683580"/>
                <a:gd name="connsiteY12" fmla="*/ 631511 h 1458732"/>
                <a:gd name="connsiteX0" fmla="*/ 307 w 1683637"/>
                <a:gd name="connsiteY0" fmla="*/ 631511 h 1458732"/>
                <a:gd name="connsiteX1" fmla="*/ 350104 w 1683637"/>
                <a:gd name="connsiteY1" fmla="*/ 878090 h 1458732"/>
                <a:gd name="connsiteX2" fmla="*/ 571637 w 1683637"/>
                <a:gd name="connsiteY2" fmla="*/ 1144178 h 1458732"/>
                <a:gd name="connsiteX3" fmla="*/ 955745 w 1683637"/>
                <a:gd name="connsiteY3" fmla="*/ 1451535 h 1458732"/>
                <a:gd name="connsiteX4" fmla="*/ 1573819 w 1683637"/>
                <a:gd name="connsiteY4" fmla="*/ 1458732 h 1458732"/>
                <a:gd name="connsiteX5" fmla="*/ 1683547 w 1683637"/>
                <a:gd name="connsiteY5" fmla="*/ 558962 h 1458732"/>
                <a:gd name="connsiteX6" fmla="*/ 1432818 w 1683637"/>
                <a:gd name="connsiteY6" fmla="*/ 97943 h 1458732"/>
                <a:gd name="connsiteX7" fmla="*/ 1217926 w 1683637"/>
                <a:gd name="connsiteY7" fmla="*/ 72233 h 1458732"/>
                <a:gd name="connsiteX8" fmla="*/ 995070 w 1683637"/>
                <a:gd name="connsiteY8" fmla="*/ 60315 h 1458732"/>
                <a:gd name="connsiteX9" fmla="*/ 763102 w 1683637"/>
                <a:gd name="connsiteY9" fmla="*/ 128658 h 1458732"/>
                <a:gd name="connsiteX10" fmla="*/ 735741 w 1683637"/>
                <a:gd name="connsiteY10" fmla="*/ 744541 h 1458732"/>
                <a:gd name="connsiteX11" fmla="*/ 600897 w 1683637"/>
                <a:gd name="connsiteY11" fmla="*/ 690636 h 1458732"/>
                <a:gd name="connsiteX12" fmla="*/ 307 w 1683637"/>
                <a:gd name="connsiteY12" fmla="*/ 631511 h 1458732"/>
                <a:gd name="connsiteX0" fmla="*/ 307 w 1683637"/>
                <a:gd name="connsiteY0" fmla="*/ 631511 h 1458732"/>
                <a:gd name="connsiteX1" fmla="*/ 350104 w 1683637"/>
                <a:gd name="connsiteY1" fmla="*/ 878090 h 1458732"/>
                <a:gd name="connsiteX2" fmla="*/ 571637 w 1683637"/>
                <a:gd name="connsiteY2" fmla="*/ 1144178 h 1458732"/>
                <a:gd name="connsiteX3" fmla="*/ 955745 w 1683637"/>
                <a:gd name="connsiteY3" fmla="*/ 1451535 h 1458732"/>
                <a:gd name="connsiteX4" fmla="*/ 1573819 w 1683637"/>
                <a:gd name="connsiteY4" fmla="*/ 1458732 h 1458732"/>
                <a:gd name="connsiteX5" fmla="*/ 1683547 w 1683637"/>
                <a:gd name="connsiteY5" fmla="*/ 558962 h 1458732"/>
                <a:gd name="connsiteX6" fmla="*/ 1432818 w 1683637"/>
                <a:gd name="connsiteY6" fmla="*/ 97943 h 1458732"/>
                <a:gd name="connsiteX7" fmla="*/ 1217926 w 1683637"/>
                <a:gd name="connsiteY7" fmla="*/ 72233 h 1458732"/>
                <a:gd name="connsiteX8" fmla="*/ 995070 w 1683637"/>
                <a:gd name="connsiteY8" fmla="*/ 60315 h 1458732"/>
                <a:gd name="connsiteX9" fmla="*/ 763102 w 1683637"/>
                <a:gd name="connsiteY9" fmla="*/ 128658 h 1458732"/>
                <a:gd name="connsiteX10" fmla="*/ 735741 w 1683637"/>
                <a:gd name="connsiteY10" fmla="*/ 744541 h 1458732"/>
                <a:gd name="connsiteX11" fmla="*/ 600897 w 1683637"/>
                <a:gd name="connsiteY11" fmla="*/ 690636 h 1458732"/>
                <a:gd name="connsiteX12" fmla="*/ 307 w 1683637"/>
                <a:gd name="connsiteY12" fmla="*/ 631511 h 1458732"/>
                <a:gd name="connsiteX0" fmla="*/ 307 w 1683637"/>
                <a:gd name="connsiteY0" fmla="*/ 631511 h 1458732"/>
                <a:gd name="connsiteX1" fmla="*/ 350104 w 1683637"/>
                <a:gd name="connsiteY1" fmla="*/ 878090 h 1458732"/>
                <a:gd name="connsiteX2" fmla="*/ 603609 w 1683637"/>
                <a:gd name="connsiteY2" fmla="*/ 1158387 h 1458732"/>
                <a:gd name="connsiteX3" fmla="*/ 955745 w 1683637"/>
                <a:gd name="connsiteY3" fmla="*/ 1451535 h 1458732"/>
                <a:gd name="connsiteX4" fmla="*/ 1573819 w 1683637"/>
                <a:gd name="connsiteY4" fmla="*/ 1458732 h 1458732"/>
                <a:gd name="connsiteX5" fmla="*/ 1683547 w 1683637"/>
                <a:gd name="connsiteY5" fmla="*/ 558962 h 1458732"/>
                <a:gd name="connsiteX6" fmla="*/ 1432818 w 1683637"/>
                <a:gd name="connsiteY6" fmla="*/ 97943 h 1458732"/>
                <a:gd name="connsiteX7" fmla="*/ 1217926 w 1683637"/>
                <a:gd name="connsiteY7" fmla="*/ 72233 h 1458732"/>
                <a:gd name="connsiteX8" fmla="*/ 995070 w 1683637"/>
                <a:gd name="connsiteY8" fmla="*/ 60315 h 1458732"/>
                <a:gd name="connsiteX9" fmla="*/ 763102 w 1683637"/>
                <a:gd name="connsiteY9" fmla="*/ 128658 h 1458732"/>
                <a:gd name="connsiteX10" fmla="*/ 735741 w 1683637"/>
                <a:gd name="connsiteY10" fmla="*/ 744541 h 1458732"/>
                <a:gd name="connsiteX11" fmla="*/ 600897 w 1683637"/>
                <a:gd name="connsiteY11" fmla="*/ 690636 h 1458732"/>
                <a:gd name="connsiteX12" fmla="*/ 307 w 1683637"/>
                <a:gd name="connsiteY12" fmla="*/ 631511 h 1458732"/>
                <a:gd name="connsiteX0" fmla="*/ 307 w 1683637"/>
                <a:gd name="connsiteY0" fmla="*/ 631511 h 1458732"/>
                <a:gd name="connsiteX1" fmla="*/ 350104 w 1683637"/>
                <a:gd name="connsiteY1" fmla="*/ 878090 h 1458732"/>
                <a:gd name="connsiteX2" fmla="*/ 603609 w 1683637"/>
                <a:gd name="connsiteY2" fmla="*/ 1158387 h 1458732"/>
                <a:gd name="connsiteX3" fmla="*/ 955745 w 1683637"/>
                <a:gd name="connsiteY3" fmla="*/ 1451535 h 1458732"/>
                <a:gd name="connsiteX4" fmla="*/ 1573819 w 1683637"/>
                <a:gd name="connsiteY4" fmla="*/ 1458732 h 1458732"/>
                <a:gd name="connsiteX5" fmla="*/ 1683547 w 1683637"/>
                <a:gd name="connsiteY5" fmla="*/ 558962 h 1458732"/>
                <a:gd name="connsiteX6" fmla="*/ 1432818 w 1683637"/>
                <a:gd name="connsiteY6" fmla="*/ 97943 h 1458732"/>
                <a:gd name="connsiteX7" fmla="*/ 1217926 w 1683637"/>
                <a:gd name="connsiteY7" fmla="*/ 72233 h 1458732"/>
                <a:gd name="connsiteX8" fmla="*/ 995070 w 1683637"/>
                <a:gd name="connsiteY8" fmla="*/ 60315 h 1458732"/>
                <a:gd name="connsiteX9" fmla="*/ 763102 w 1683637"/>
                <a:gd name="connsiteY9" fmla="*/ 128658 h 1458732"/>
                <a:gd name="connsiteX10" fmla="*/ 735741 w 1683637"/>
                <a:gd name="connsiteY10" fmla="*/ 744541 h 1458732"/>
                <a:gd name="connsiteX11" fmla="*/ 600897 w 1683637"/>
                <a:gd name="connsiteY11" fmla="*/ 690636 h 1458732"/>
                <a:gd name="connsiteX12" fmla="*/ 307 w 1683637"/>
                <a:gd name="connsiteY12" fmla="*/ 631511 h 1458732"/>
                <a:gd name="connsiteX0" fmla="*/ 307 w 1683637"/>
                <a:gd name="connsiteY0" fmla="*/ 631511 h 1458732"/>
                <a:gd name="connsiteX1" fmla="*/ 350104 w 1683637"/>
                <a:gd name="connsiteY1" fmla="*/ 878090 h 1458732"/>
                <a:gd name="connsiteX2" fmla="*/ 603609 w 1683637"/>
                <a:gd name="connsiteY2" fmla="*/ 1158387 h 1458732"/>
                <a:gd name="connsiteX3" fmla="*/ 955745 w 1683637"/>
                <a:gd name="connsiteY3" fmla="*/ 1451535 h 1458732"/>
                <a:gd name="connsiteX4" fmla="*/ 1573819 w 1683637"/>
                <a:gd name="connsiteY4" fmla="*/ 1458732 h 1458732"/>
                <a:gd name="connsiteX5" fmla="*/ 1683547 w 1683637"/>
                <a:gd name="connsiteY5" fmla="*/ 558962 h 1458732"/>
                <a:gd name="connsiteX6" fmla="*/ 1432818 w 1683637"/>
                <a:gd name="connsiteY6" fmla="*/ 97943 h 1458732"/>
                <a:gd name="connsiteX7" fmla="*/ 1217926 w 1683637"/>
                <a:gd name="connsiteY7" fmla="*/ 72233 h 1458732"/>
                <a:gd name="connsiteX8" fmla="*/ 995070 w 1683637"/>
                <a:gd name="connsiteY8" fmla="*/ 60315 h 1458732"/>
                <a:gd name="connsiteX9" fmla="*/ 763102 w 1683637"/>
                <a:gd name="connsiteY9" fmla="*/ 128658 h 1458732"/>
                <a:gd name="connsiteX10" fmla="*/ 735741 w 1683637"/>
                <a:gd name="connsiteY10" fmla="*/ 744541 h 1458732"/>
                <a:gd name="connsiteX11" fmla="*/ 469463 w 1683637"/>
                <a:gd name="connsiteY11" fmla="*/ 633800 h 1458732"/>
                <a:gd name="connsiteX12" fmla="*/ 307 w 1683637"/>
                <a:gd name="connsiteY12" fmla="*/ 631511 h 1458732"/>
                <a:gd name="connsiteX0" fmla="*/ 307 w 1683637"/>
                <a:gd name="connsiteY0" fmla="*/ 631511 h 1458732"/>
                <a:gd name="connsiteX1" fmla="*/ 350104 w 1683637"/>
                <a:gd name="connsiteY1" fmla="*/ 878090 h 1458732"/>
                <a:gd name="connsiteX2" fmla="*/ 603609 w 1683637"/>
                <a:gd name="connsiteY2" fmla="*/ 1158387 h 1458732"/>
                <a:gd name="connsiteX3" fmla="*/ 955745 w 1683637"/>
                <a:gd name="connsiteY3" fmla="*/ 1451535 h 1458732"/>
                <a:gd name="connsiteX4" fmla="*/ 1573819 w 1683637"/>
                <a:gd name="connsiteY4" fmla="*/ 1458732 h 1458732"/>
                <a:gd name="connsiteX5" fmla="*/ 1683547 w 1683637"/>
                <a:gd name="connsiteY5" fmla="*/ 558962 h 1458732"/>
                <a:gd name="connsiteX6" fmla="*/ 1432818 w 1683637"/>
                <a:gd name="connsiteY6" fmla="*/ 97943 h 1458732"/>
                <a:gd name="connsiteX7" fmla="*/ 1217926 w 1683637"/>
                <a:gd name="connsiteY7" fmla="*/ 72233 h 1458732"/>
                <a:gd name="connsiteX8" fmla="*/ 995070 w 1683637"/>
                <a:gd name="connsiteY8" fmla="*/ 60315 h 1458732"/>
                <a:gd name="connsiteX9" fmla="*/ 763102 w 1683637"/>
                <a:gd name="connsiteY9" fmla="*/ 128658 h 1458732"/>
                <a:gd name="connsiteX10" fmla="*/ 735741 w 1683637"/>
                <a:gd name="connsiteY10" fmla="*/ 744541 h 1458732"/>
                <a:gd name="connsiteX11" fmla="*/ 469463 w 1683637"/>
                <a:gd name="connsiteY11" fmla="*/ 633800 h 1458732"/>
                <a:gd name="connsiteX12" fmla="*/ 307 w 1683637"/>
                <a:gd name="connsiteY12" fmla="*/ 631511 h 1458732"/>
                <a:gd name="connsiteX0" fmla="*/ 307 w 1683637"/>
                <a:gd name="connsiteY0" fmla="*/ 631511 h 1458732"/>
                <a:gd name="connsiteX1" fmla="*/ 350104 w 1683637"/>
                <a:gd name="connsiteY1" fmla="*/ 878090 h 1458732"/>
                <a:gd name="connsiteX2" fmla="*/ 603609 w 1683637"/>
                <a:gd name="connsiteY2" fmla="*/ 1158387 h 1458732"/>
                <a:gd name="connsiteX3" fmla="*/ 955745 w 1683637"/>
                <a:gd name="connsiteY3" fmla="*/ 1451535 h 1458732"/>
                <a:gd name="connsiteX4" fmla="*/ 1573819 w 1683637"/>
                <a:gd name="connsiteY4" fmla="*/ 1458732 h 1458732"/>
                <a:gd name="connsiteX5" fmla="*/ 1683547 w 1683637"/>
                <a:gd name="connsiteY5" fmla="*/ 558962 h 1458732"/>
                <a:gd name="connsiteX6" fmla="*/ 1432818 w 1683637"/>
                <a:gd name="connsiteY6" fmla="*/ 97943 h 1458732"/>
                <a:gd name="connsiteX7" fmla="*/ 1217926 w 1683637"/>
                <a:gd name="connsiteY7" fmla="*/ 72233 h 1458732"/>
                <a:gd name="connsiteX8" fmla="*/ 995070 w 1683637"/>
                <a:gd name="connsiteY8" fmla="*/ 60315 h 1458732"/>
                <a:gd name="connsiteX9" fmla="*/ 763102 w 1683637"/>
                <a:gd name="connsiteY9" fmla="*/ 128658 h 1458732"/>
                <a:gd name="connsiteX10" fmla="*/ 735741 w 1683637"/>
                <a:gd name="connsiteY10" fmla="*/ 744541 h 1458732"/>
                <a:gd name="connsiteX11" fmla="*/ 469463 w 1683637"/>
                <a:gd name="connsiteY11" fmla="*/ 633800 h 1458732"/>
                <a:gd name="connsiteX12" fmla="*/ 307 w 1683637"/>
                <a:gd name="connsiteY12" fmla="*/ 631511 h 1458732"/>
                <a:gd name="connsiteX0" fmla="*/ 307 w 1683637"/>
                <a:gd name="connsiteY0" fmla="*/ 631511 h 1458732"/>
                <a:gd name="connsiteX1" fmla="*/ 350104 w 1683637"/>
                <a:gd name="connsiteY1" fmla="*/ 878090 h 1458732"/>
                <a:gd name="connsiteX2" fmla="*/ 603609 w 1683637"/>
                <a:gd name="connsiteY2" fmla="*/ 1158387 h 1458732"/>
                <a:gd name="connsiteX3" fmla="*/ 955745 w 1683637"/>
                <a:gd name="connsiteY3" fmla="*/ 1451535 h 1458732"/>
                <a:gd name="connsiteX4" fmla="*/ 1573819 w 1683637"/>
                <a:gd name="connsiteY4" fmla="*/ 1458732 h 1458732"/>
                <a:gd name="connsiteX5" fmla="*/ 1683547 w 1683637"/>
                <a:gd name="connsiteY5" fmla="*/ 558962 h 1458732"/>
                <a:gd name="connsiteX6" fmla="*/ 1432818 w 1683637"/>
                <a:gd name="connsiteY6" fmla="*/ 97943 h 1458732"/>
                <a:gd name="connsiteX7" fmla="*/ 1217926 w 1683637"/>
                <a:gd name="connsiteY7" fmla="*/ 72233 h 1458732"/>
                <a:gd name="connsiteX8" fmla="*/ 995070 w 1683637"/>
                <a:gd name="connsiteY8" fmla="*/ 60315 h 1458732"/>
                <a:gd name="connsiteX9" fmla="*/ 763102 w 1683637"/>
                <a:gd name="connsiteY9" fmla="*/ 128658 h 1458732"/>
                <a:gd name="connsiteX10" fmla="*/ 735741 w 1683637"/>
                <a:gd name="connsiteY10" fmla="*/ 744541 h 1458732"/>
                <a:gd name="connsiteX11" fmla="*/ 469463 w 1683637"/>
                <a:gd name="connsiteY11" fmla="*/ 633800 h 1458732"/>
                <a:gd name="connsiteX12" fmla="*/ 307 w 1683637"/>
                <a:gd name="connsiteY12" fmla="*/ 631511 h 14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3637" h="1458732">
                  <a:moveTo>
                    <a:pt x="307" y="631511"/>
                  </a:moveTo>
                  <a:cubicBezTo>
                    <a:pt x="-10032" y="680992"/>
                    <a:pt x="242979" y="771031"/>
                    <a:pt x="350104" y="878090"/>
                  </a:cubicBezTo>
                  <a:cubicBezTo>
                    <a:pt x="431053" y="979811"/>
                    <a:pt x="510950" y="1038905"/>
                    <a:pt x="603609" y="1158387"/>
                  </a:cubicBezTo>
                  <a:cubicBezTo>
                    <a:pt x="691391" y="1260800"/>
                    <a:pt x="824072" y="1341807"/>
                    <a:pt x="955745" y="1451535"/>
                  </a:cubicBezTo>
                  <a:lnTo>
                    <a:pt x="1573819" y="1458732"/>
                  </a:lnTo>
                  <a:cubicBezTo>
                    <a:pt x="1690862" y="1158809"/>
                    <a:pt x="1683546" y="668689"/>
                    <a:pt x="1683547" y="558962"/>
                  </a:cubicBezTo>
                  <a:cubicBezTo>
                    <a:pt x="1666692" y="-4699"/>
                    <a:pt x="1521956" y="9660"/>
                    <a:pt x="1432818" y="97943"/>
                  </a:cubicBezTo>
                  <a:cubicBezTo>
                    <a:pt x="1415603" y="-939"/>
                    <a:pt x="1276676" y="18116"/>
                    <a:pt x="1217926" y="72233"/>
                  </a:cubicBezTo>
                  <a:cubicBezTo>
                    <a:pt x="1201804" y="-29950"/>
                    <a:pt x="1015225" y="-14213"/>
                    <a:pt x="995070" y="60315"/>
                  </a:cubicBezTo>
                  <a:cubicBezTo>
                    <a:pt x="971370" y="-17903"/>
                    <a:pt x="799222" y="-38667"/>
                    <a:pt x="763102" y="128658"/>
                  </a:cubicBezTo>
                  <a:cubicBezTo>
                    <a:pt x="737369" y="247866"/>
                    <a:pt x="733090" y="336486"/>
                    <a:pt x="735741" y="744541"/>
                  </a:cubicBezTo>
                  <a:cubicBezTo>
                    <a:pt x="643470" y="809279"/>
                    <a:pt x="546120" y="683477"/>
                    <a:pt x="469463" y="633800"/>
                  </a:cubicBezTo>
                  <a:cubicBezTo>
                    <a:pt x="340860" y="530905"/>
                    <a:pt x="61917" y="453377"/>
                    <a:pt x="307" y="63151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 name="Oval 9"/>
            <p:cNvSpPr/>
            <p:nvPr/>
          </p:nvSpPr>
          <p:spPr>
            <a:xfrm>
              <a:off x="715465" y="3579675"/>
              <a:ext cx="211525" cy="211525"/>
            </a:xfrm>
            <a:prstGeom prst="ellipse">
              <a:avLst/>
            </a:prstGeom>
            <a:solidFill>
              <a:srgbClr val="444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 name="Group 10"/>
          <p:cNvGrpSpPr/>
          <p:nvPr/>
        </p:nvGrpSpPr>
        <p:grpSpPr>
          <a:xfrm>
            <a:off x="6001297" y="2348418"/>
            <a:ext cx="3142703" cy="2255331"/>
            <a:chOff x="6001297" y="2348418"/>
            <a:chExt cx="3142703" cy="2255331"/>
          </a:xfrm>
        </p:grpSpPr>
        <p:sp>
          <p:nvSpPr>
            <p:cNvPr id="12" name="Rectangle 11"/>
            <p:cNvSpPr/>
            <p:nvPr/>
          </p:nvSpPr>
          <p:spPr>
            <a:xfrm rot="10800000">
              <a:off x="7775849" y="2587500"/>
              <a:ext cx="360040" cy="952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 name="Rectangle 12"/>
            <p:cNvSpPr/>
            <p:nvPr/>
          </p:nvSpPr>
          <p:spPr>
            <a:xfrm rot="10800000">
              <a:off x="8015839" y="2348418"/>
              <a:ext cx="1128161" cy="129614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Freeform 13"/>
            <p:cNvSpPr/>
            <p:nvPr/>
          </p:nvSpPr>
          <p:spPr>
            <a:xfrm rot="16200000">
              <a:off x="5864500" y="2692400"/>
              <a:ext cx="2048146" cy="1774551"/>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422200 h 1490973"/>
                <a:gd name="connsiteX1" fmla="*/ 140932 w 1421182"/>
                <a:gd name="connsiteY1" fmla="*/ 817974 h 1490973"/>
                <a:gd name="connsiteX2" fmla="*/ 309182 w 1421182"/>
                <a:gd name="connsiteY2" fmla="*/ 1176419 h 1490973"/>
                <a:gd name="connsiteX3" fmla="*/ 693290 w 1421182"/>
                <a:gd name="connsiteY3" fmla="*/ 1483776 h 1490973"/>
                <a:gd name="connsiteX4" fmla="*/ 1311364 w 1421182"/>
                <a:gd name="connsiteY4" fmla="*/ 1490973 h 1490973"/>
                <a:gd name="connsiteX5" fmla="*/ 1421092 w 1421182"/>
                <a:gd name="connsiteY5" fmla="*/ 591203 h 1490973"/>
                <a:gd name="connsiteX6" fmla="*/ 1152597 w 1421182"/>
                <a:gd name="connsiteY6" fmla="*/ 133737 h 1490973"/>
                <a:gd name="connsiteX7" fmla="*/ 1168953 w 1421182"/>
                <a:gd name="connsiteY7" fmla="*/ 432717 h 1490973"/>
                <a:gd name="connsiteX8" fmla="*/ 927050 w 1421182"/>
                <a:gd name="connsiteY8" fmla="*/ 79611 h 1490973"/>
                <a:gd name="connsiteX9" fmla="*/ 957315 w 1421182"/>
                <a:gd name="connsiteY9" fmla="*/ 408825 h 1490973"/>
                <a:gd name="connsiteX10" fmla="*/ 711016 w 1421182"/>
                <a:gd name="connsiteY10" fmla="*/ 34275 h 1490973"/>
                <a:gd name="connsiteX11" fmla="*/ 729319 w 1421182"/>
                <a:gd name="connsiteY11" fmla="*/ 422482 h 1490973"/>
                <a:gd name="connsiteX12" fmla="*/ 553923 w 1421182"/>
                <a:gd name="connsiteY12" fmla="*/ 1051 h 1490973"/>
                <a:gd name="connsiteX13" fmla="*/ 473286 w 1421182"/>
                <a:gd name="connsiteY13" fmla="*/ 776782 h 1490973"/>
                <a:gd name="connsiteX14" fmla="*/ 338442 w 1421182"/>
                <a:gd name="connsiteY14" fmla="*/ 722877 h 1490973"/>
                <a:gd name="connsiteX15" fmla="*/ 719 w 1421182"/>
                <a:gd name="connsiteY15" fmla="*/ 422200 h 1490973"/>
                <a:gd name="connsiteX0" fmla="*/ 719 w 1421182"/>
                <a:gd name="connsiteY0" fmla="*/ 422200 h 1490973"/>
                <a:gd name="connsiteX1" fmla="*/ 140932 w 1421182"/>
                <a:gd name="connsiteY1" fmla="*/ 817974 h 1490973"/>
                <a:gd name="connsiteX2" fmla="*/ 309182 w 1421182"/>
                <a:gd name="connsiteY2" fmla="*/ 1176419 h 1490973"/>
                <a:gd name="connsiteX3" fmla="*/ 693290 w 1421182"/>
                <a:gd name="connsiteY3" fmla="*/ 1483776 h 1490973"/>
                <a:gd name="connsiteX4" fmla="*/ 1311364 w 1421182"/>
                <a:gd name="connsiteY4" fmla="*/ 1490973 h 1490973"/>
                <a:gd name="connsiteX5" fmla="*/ 1421092 w 1421182"/>
                <a:gd name="connsiteY5" fmla="*/ 591203 h 1490973"/>
                <a:gd name="connsiteX6" fmla="*/ 1152597 w 1421182"/>
                <a:gd name="connsiteY6" fmla="*/ 133737 h 1490973"/>
                <a:gd name="connsiteX7" fmla="*/ 1168953 w 1421182"/>
                <a:gd name="connsiteY7" fmla="*/ 432717 h 1490973"/>
                <a:gd name="connsiteX8" fmla="*/ 927050 w 1421182"/>
                <a:gd name="connsiteY8" fmla="*/ 79611 h 1490973"/>
                <a:gd name="connsiteX9" fmla="*/ 957315 w 1421182"/>
                <a:gd name="connsiteY9" fmla="*/ 408825 h 1490973"/>
                <a:gd name="connsiteX10" fmla="*/ 689705 w 1421182"/>
                <a:gd name="connsiteY10" fmla="*/ 41379 h 1490973"/>
                <a:gd name="connsiteX11" fmla="*/ 729319 w 1421182"/>
                <a:gd name="connsiteY11" fmla="*/ 422482 h 1490973"/>
                <a:gd name="connsiteX12" fmla="*/ 553923 w 1421182"/>
                <a:gd name="connsiteY12" fmla="*/ 1051 h 1490973"/>
                <a:gd name="connsiteX13" fmla="*/ 473286 w 1421182"/>
                <a:gd name="connsiteY13" fmla="*/ 776782 h 1490973"/>
                <a:gd name="connsiteX14" fmla="*/ 338442 w 1421182"/>
                <a:gd name="connsiteY14" fmla="*/ 722877 h 1490973"/>
                <a:gd name="connsiteX15" fmla="*/ 719 w 1421182"/>
                <a:gd name="connsiteY15" fmla="*/ 422200 h 1490973"/>
                <a:gd name="connsiteX0" fmla="*/ 719 w 1421182"/>
                <a:gd name="connsiteY0" fmla="*/ 422200 h 1490973"/>
                <a:gd name="connsiteX1" fmla="*/ 140932 w 1421182"/>
                <a:gd name="connsiteY1" fmla="*/ 817974 h 1490973"/>
                <a:gd name="connsiteX2" fmla="*/ 309182 w 1421182"/>
                <a:gd name="connsiteY2" fmla="*/ 1176419 h 1490973"/>
                <a:gd name="connsiteX3" fmla="*/ 693290 w 1421182"/>
                <a:gd name="connsiteY3" fmla="*/ 1483776 h 1490973"/>
                <a:gd name="connsiteX4" fmla="*/ 1311364 w 1421182"/>
                <a:gd name="connsiteY4" fmla="*/ 1490973 h 1490973"/>
                <a:gd name="connsiteX5" fmla="*/ 1421092 w 1421182"/>
                <a:gd name="connsiteY5" fmla="*/ 591203 h 1490973"/>
                <a:gd name="connsiteX6" fmla="*/ 1152597 w 1421182"/>
                <a:gd name="connsiteY6" fmla="*/ 133737 h 1490973"/>
                <a:gd name="connsiteX7" fmla="*/ 1168953 w 1421182"/>
                <a:gd name="connsiteY7" fmla="*/ 432717 h 1490973"/>
                <a:gd name="connsiteX8" fmla="*/ 891530 w 1421182"/>
                <a:gd name="connsiteY8" fmla="*/ 83162 h 1490973"/>
                <a:gd name="connsiteX9" fmla="*/ 957315 w 1421182"/>
                <a:gd name="connsiteY9" fmla="*/ 408825 h 1490973"/>
                <a:gd name="connsiteX10" fmla="*/ 689705 w 1421182"/>
                <a:gd name="connsiteY10" fmla="*/ 41379 h 1490973"/>
                <a:gd name="connsiteX11" fmla="*/ 729319 w 1421182"/>
                <a:gd name="connsiteY11" fmla="*/ 422482 h 1490973"/>
                <a:gd name="connsiteX12" fmla="*/ 553923 w 1421182"/>
                <a:gd name="connsiteY12" fmla="*/ 1051 h 1490973"/>
                <a:gd name="connsiteX13" fmla="*/ 473286 w 1421182"/>
                <a:gd name="connsiteY13" fmla="*/ 776782 h 1490973"/>
                <a:gd name="connsiteX14" fmla="*/ 338442 w 1421182"/>
                <a:gd name="connsiteY14" fmla="*/ 722877 h 1490973"/>
                <a:gd name="connsiteX15" fmla="*/ 719 w 1421182"/>
                <a:gd name="connsiteY15" fmla="*/ 422200 h 1490973"/>
                <a:gd name="connsiteX0" fmla="*/ 719 w 1421182"/>
                <a:gd name="connsiteY0" fmla="*/ 422200 h 1490973"/>
                <a:gd name="connsiteX1" fmla="*/ 140932 w 1421182"/>
                <a:gd name="connsiteY1" fmla="*/ 817974 h 1490973"/>
                <a:gd name="connsiteX2" fmla="*/ 309182 w 1421182"/>
                <a:gd name="connsiteY2" fmla="*/ 1176419 h 1490973"/>
                <a:gd name="connsiteX3" fmla="*/ 693290 w 1421182"/>
                <a:gd name="connsiteY3" fmla="*/ 1483776 h 1490973"/>
                <a:gd name="connsiteX4" fmla="*/ 1311364 w 1421182"/>
                <a:gd name="connsiteY4" fmla="*/ 1490973 h 1490973"/>
                <a:gd name="connsiteX5" fmla="*/ 1421092 w 1421182"/>
                <a:gd name="connsiteY5" fmla="*/ 591203 h 1490973"/>
                <a:gd name="connsiteX6" fmla="*/ 1095765 w 1421182"/>
                <a:gd name="connsiteY6" fmla="*/ 133737 h 1490973"/>
                <a:gd name="connsiteX7" fmla="*/ 1168953 w 1421182"/>
                <a:gd name="connsiteY7" fmla="*/ 432717 h 1490973"/>
                <a:gd name="connsiteX8" fmla="*/ 891530 w 1421182"/>
                <a:gd name="connsiteY8" fmla="*/ 83162 h 1490973"/>
                <a:gd name="connsiteX9" fmla="*/ 957315 w 1421182"/>
                <a:gd name="connsiteY9" fmla="*/ 408825 h 1490973"/>
                <a:gd name="connsiteX10" fmla="*/ 689705 w 1421182"/>
                <a:gd name="connsiteY10" fmla="*/ 41379 h 1490973"/>
                <a:gd name="connsiteX11" fmla="*/ 729319 w 1421182"/>
                <a:gd name="connsiteY11" fmla="*/ 422482 h 1490973"/>
                <a:gd name="connsiteX12" fmla="*/ 553923 w 1421182"/>
                <a:gd name="connsiteY12" fmla="*/ 1051 h 1490973"/>
                <a:gd name="connsiteX13" fmla="*/ 473286 w 1421182"/>
                <a:gd name="connsiteY13" fmla="*/ 776782 h 1490973"/>
                <a:gd name="connsiteX14" fmla="*/ 338442 w 1421182"/>
                <a:gd name="connsiteY14" fmla="*/ 722877 h 1490973"/>
                <a:gd name="connsiteX15" fmla="*/ 719 w 1421182"/>
                <a:gd name="connsiteY15" fmla="*/ 422200 h 1490973"/>
                <a:gd name="connsiteX0" fmla="*/ 719 w 1421182"/>
                <a:gd name="connsiteY0" fmla="*/ 480395 h 1549168"/>
                <a:gd name="connsiteX1" fmla="*/ 140932 w 1421182"/>
                <a:gd name="connsiteY1" fmla="*/ 876169 h 1549168"/>
                <a:gd name="connsiteX2" fmla="*/ 309182 w 1421182"/>
                <a:gd name="connsiteY2" fmla="*/ 1234614 h 1549168"/>
                <a:gd name="connsiteX3" fmla="*/ 693290 w 1421182"/>
                <a:gd name="connsiteY3" fmla="*/ 1541971 h 1549168"/>
                <a:gd name="connsiteX4" fmla="*/ 1311364 w 1421182"/>
                <a:gd name="connsiteY4" fmla="*/ 1549168 h 1549168"/>
                <a:gd name="connsiteX5" fmla="*/ 1421092 w 1421182"/>
                <a:gd name="connsiteY5" fmla="*/ 649398 h 1549168"/>
                <a:gd name="connsiteX6" fmla="*/ 1095765 w 1421182"/>
                <a:gd name="connsiteY6" fmla="*/ 191932 h 1549168"/>
                <a:gd name="connsiteX7" fmla="*/ 1168953 w 1421182"/>
                <a:gd name="connsiteY7" fmla="*/ 490912 h 1549168"/>
                <a:gd name="connsiteX8" fmla="*/ 891530 w 1421182"/>
                <a:gd name="connsiteY8" fmla="*/ 141357 h 1549168"/>
                <a:gd name="connsiteX9" fmla="*/ 957315 w 1421182"/>
                <a:gd name="connsiteY9" fmla="*/ 467020 h 1549168"/>
                <a:gd name="connsiteX10" fmla="*/ 689705 w 1421182"/>
                <a:gd name="connsiteY10" fmla="*/ 99574 h 1549168"/>
                <a:gd name="connsiteX11" fmla="*/ 553923 w 1421182"/>
                <a:gd name="connsiteY11" fmla="*/ 59246 h 1549168"/>
                <a:gd name="connsiteX12" fmla="*/ 473286 w 1421182"/>
                <a:gd name="connsiteY12" fmla="*/ 834977 h 1549168"/>
                <a:gd name="connsiteX13" fmla="*/ 338442 w 1421182"/>
                <a:gd name="connsiteY13" fmla="*/ 781072 h 1549168"/>
                <a:gd name="connsiteX14" fmla="*/ 719 w 1421182"/>
                <a:gd name="connsiteY14" fmla="*/ 480395 h 1549168"/>
                <a:gd name="connsiteX0" fmla="*/ 719 w 1421182"/>
                <a:gd name="connsiteY0" fmla="*/ 469150 h 1537923"/>
                <a:gd name="connsiteX1" fmla="*/ 140932 w 1421182"/>
                <a:gd name="connsiteY1" fmla="*/ 864924 h 1537923"/>
                <a:gd name="connsiteX2" fmla="*/ 309182 w 1421182"/>
                <a:gd name="connsiteY2" fmla="*/ 1223369 h 1537923"/>
                <a:gd name="connsiteX3" fmla="*/ 693290 w 1421182"/>
                <a:gd name="connsiteY3" fmla="*/ 1530726 h 1537923"/>
                <a:gd name="connsiteX4" fmla="*/ 1311364 w 1421182"/>
                <a:gd name="connsiteY4" fmla="*/ 1537923 h 1537923"/>
                <a:gd name="connsiteX5" fmla="*/ 1421092 w 1421182"/>
                <a:gd name="connsiteY5" fmla="*/ 638153 h 1537923"/>
                <a:gd name="connsiteX6" fmla="*/ 1095765 w 1421182"/>
                <a:gd name="connsiteY6" fmla="*/ 180687 h 1537923"/>
                <a:gd name="connsiteX7" fmla="*/ 1168953 w 1421182"/>
                <a:gd name="connsiteY7" fmla="*/ 479667 h 1537923"/>
                <a:gd name="connsiteX8" fmla="*/ 891530 w 1421182"/>
                <a:gd name="connsiteY8" fmla="*/ 130112 h 1537923"/>
                <a:gd name="connsiteX9" fmla="*/ 689705 w 1421182"/>
                <a:gd name="connsiteY9" fmla="*/ 88329 h 1537923"/>
                <a:gd name="connsiteX10" fmla="*/ 553923 w 1421182"/>
                <a:gd name="connsiteY10" fmla="*/ 48001 h 1537923"/>
                <a:gd name="connsiteX11" fmla="*/ 473286 w 1421182"/>
                <a:gd name="connsiteY11" fmla="*/ 823732 h 1537923"/>
                <a:gd name="connsiteX12" fmla="*/ 338442 w 1421182"/>
                <a:gd name="connsiteY12" fmla="*/ 769827 h 1537923"/>
                <a:gd name="connsiteX13" fmla="*/ 719 w 1421182"/>
                <a:gd name="connsiteY13" fmla="*/ 469150 h 1537923"/>
                <a:gd name="connsiteX0" fmla="*/ 719 w 1421182"/>
                <a:gd name="connsiteY0" fmla="*/ 469150 h 1537923"/>
                <a:gd name="connsiteX1" fmla="*/ 140932 w 1421182"/>
                <a:gd name="connsiteY1" fmla="*/ 864924 h 1537923"/>
                <a:gd name="connsiteX2" fmla="*/ 309182 w 1421182"/>
                <a:gd name="connsiteY2" fmla="*/ 1223369 h 1537923"/>
                <a:gd name="connsiteX3" fmla="*/ 693290 w 1421182"/>
                <a:gd name="connsiteY3" fmla="*/ 1530726 h 1537923"/>
                <a:gd name="connsiteX4" fmla="*/ 1311364 w 1421182"/>
                <a:gd name="connsiteY4" fmla="*/ 1537923 h 1537923"/>
                <a:gd name="connsiteX5" fmla="*/ 1421092 w 1421182"/>
                <a:gd name="connsiteY5" fmla="*/ 638153 h 1537923"/>
                <a:gd name="connsiteX6" fmla="*/ 1095765 w 1421182"/>
                <a:gd name="connsiteY6" fmla="*/ 180687 h 1537923"/>
                <a:gd name="connsiteX7" fmla="*/ 891530 w 1421182"/>
                <a:gd name="connsiteY7" fmla="*/ 130112 h 1537923"/>
                <a:gd name="connsiteX8" fmla="*/ 689705 w 1421182"/>
                <a:gd name="connsiteY8" fmla="*/ 88329 h 1537923"/>
                <a:gd name="connsiteX9" fmla="*/ 553923 w 1421182"/>
                <a:gd name="connsiteY9" fmla="*/ 48001 h 1537923"/>
                <a:gd name="connsiteX10" fmla="*/ 473286 w 1421182"/>
                <a:gd name="connsiteY10" fmla="*/ 823732 h 1537923"/>
                <a:gd name="connsiteX11" fmla="*/ 338442 w 1421182"/>
                <a:gd name="connsiteY11" fmla="*/ 769827 h 1537923"/>
                <a:gd name="connsiteX12" fmla="*/ 719 w 1421182"/>
                <a:gd name="connsiteY12" fmla="*/ 469150 h 1537923"/>
                <a:gd name="connsiteX0" fmla="*/ 719 w 1421182"/>
                <a:gd name="connsiteY0" fmla="*/ 469150 h 1537923"/>
                <a:gd name="connsiteX1" fmla="*/ 140932 w 1421182"/>
                <a:gd name="connsiteY1" fmla="*/ 864924 h 1537923"/>
                <a:gd name="connsiteX2" fmla="*/ 309182 w 1421182"/>
                <a:gd name="connsiteY2" fmla="*/ 1223369 h 1537923"/>
                <a:gd name="connsiteX3" fmla="*/ 693290 w 1421182"/>
                <a:gd name="connsiteY3" fmla="*/ 1530726 h 1537923"/>
                <a:gd name="connsiteX4" fmla="*/ 1311364 w 1421182"/>
                <a:gd name="connsiteY4" fmla="*/ 1537923 h 1537923"/>
                <a:gd name="connsiteX5" fmla="*/ 1421092 w 1421182"/>
                <a:gd name="connsiteY5" fmla="*/ 638153 h 1537923"/>
                <a:gd name="connsiteX6" fmla="*/ 1170363 w 1421182"/>
                <a:gd name="connsiteY6" fmla="*/ 177134 h 1537923"/>
                <a:gd name="connsiteX7" fmla="*/ 891530 w 1421182"/>
                <a:gd name="connsiteY7" fmla="*/ 130112 h 1537923"/>
                <a:gd name="connsiteX8" fmla="*/ 689705 w 1421182"/>
                <a:gd name="connsiteY8" fmla="*/ 88329 h 1537923"/>
                <a:gd name="connsiteX9" fmla="*/ 553923 w 1421182"/>
                <a:gd name="connsiteY9" fmla="*/ 48001 h 1537923"/>
                <a:gd name="connsiteX10" fmla="*/ 473286 w 1421182"/>
                <a:gd name="connsiteY10" fmla="*/ 823732 h 1537923"/>
                <a:gd name="connsiteX11" fmla="*/ 338442 w 1421182"/>
                <a:gd name="connsiteY11" fmla="*/ 769827 h 1537923"/>
                <a:gd name="connsiteX12" fmla="*/ 719 w 1421182"/>
                <a:gd name="connsiteY12" fmla="*/ 469150 h 1537923"/>
                <a:gd name="connsiteX0" fmla="*/ 719 w 1421182"/>
                <a:gd name="connsiteY0" fmla="*/ 469150 h 1537923"/>
                <a:gd name="connsiteX1" fmla="*/ 140932 w 1421182"/>
                <a:gd name="connsiteY1" fmla="*/ 864924 h 1537923"/>
                <a:gd name="connsiteX2" fmla="*/ 309182 w 1421182"/>
                <a:gd name="connsiteY2" fmla="*/ 1223369 h 1537923"/>
                <a:gd name="connsiteX3" fmla="*/ 693290 w 1421182"/>
                <a:gd name="connsiteY3" fmla="*/ 1530726 h 1537923"/>
                <a:gd name="connsiteX4" fmla="*/ 1311364 w 1421182"/>
                <a:gd name="connsiteY4" fmla="*/ 1537923 h 1537923"/>
                <a:gd name="connsiteX5" fmla="*/ 1421092 w 1421182"/>
                <a:gd name="connsiteY5" fmla="*/ 638153 h 1537923"/>
                <a:gd name="connsiteX6" fmla="*/ 1170363 w 1421182"/>
                <a:gd name="connsiteY6" fmla="*/ 177134 h 1537923"/>
                <a:gd name="connsiteX7" fmla="*/ 916396 w 1421182"/>
                <a:gd name="connsiteY7" fmla="*/ 147873 h 1537923"/>
                <a:gd name="connsiteX8" fmla="*/ 689705 w 1421182"/>
                <a:gd name="connsiteY8" fmla="*/ 88329 h 1537923"/>
                <a:gd name="connsiteX9" fmla="*/ 553923 w 1421182"/>
                <a:gd name="connsiteY9" fmla="*/ 48001 h 1537923"/>
                <a:gd name="connsiteX10" fmla="*/ 473286 w 1421182"/>
                <a:gd name="connsiteY10" fmla="*/ 823732 h 1537923"/>
                <a:gd name="connsiteX11" fmla="*/ 338442 w 1421182"/>
                <a:gd name="connsiteY11" fmla="*/ 769827 h 1537923"/>
                <a:gd name="connsiteX12" fmla="*/ 719 w 1421182"/>
                <a:gd name="connsiteY12" fmla="*/ 469150 h 1537923"/>
                <a:gd name="connsiteX0" fmla="*/ 719 w 1421182"/>
                <a:gd name="connsiteY0" fmla="*/ 456367 h 1525140"/>
                <a:gd name="connsiteX1" fmla="*/ 140932 w 1421182"/>
                <a:gd name="connsiteY1" fmla="*/ 852141 h 1525140"/>
                <a:gd name="connsiteX2" fmla="*/ 309182 w 1421182"/>
                <a:gd name="connsiteY2" fmla="*/ 1210586 h 1525140"/>
                <a:gd name="connsiteX3" fmla="*/ 693290 w 1421182"/>
                <a:gd name="connsiteY3" fmla="*/ 1517943 h 1525140"/>
                <a:gd name="connsiteX4" fmla="*/ 1311364 w 1421182"/>
                <a:gd name="connsiteY4" fmla="*/ 1525140 h 1525140"/>
                <a:gd name="connsiteX5" fmla="*/ 1421092 w 1421182"/>
                <a:gd name="connsiteY5" fmla="*/ 625370 h 1525140"/>
                <a:gd name="connsiteX6" fmla="*/ 1170363 w 1421182"/>
                <a:gd name="connsiteY6" fmla="*/ 164351 h 1525140"/>
                <a:gd name="connsiteX7" fmla="*/ 916396 w 1421182"/>
                <a:gd name="connsiteY7" fmla="*/ 135090 h 1525140"/>
                <a:gd name="connsiteX8" fmla="*/ 689705 w 1421182"/>
                <a:gd name="connsiteY8" fmla="*/ 75546 h 1525140"/>
                <a:gd name="connsiteX9" fmla="*/ 732615 w 1421182"/>
                <a:gd name="connsiteY9" fmla="*/ 126723 h 1525140"/>
                <a:gd name="connsiteX10" fmla="*/ 553923 w 1421182"/>
                <a:gd name="connsiteY10" fmla="*/ 35218 h 1525140"/>
                <a:gd name="connsiteX11" fmla="*/ 473286 w 1421182"/>
                <a:gd name="connsiteY11" fmla="*/ 810949 h 1525140"/>
                <a:gd name="connsiteX12" fmla="*/ 338442 w 1421182"/>
                <a:gd name="connsiteY12" fmla="*/ 757044 h 1525140"/>
                <a:gd name="connsiteX13" fmla="*/ 719 w 1421182"/>
                <a:gd name="connsiteY13" fmla="*/ 456367 h 1525140"/>
                <a:gd name="connsiteX0" fmla="*/ 719 w 1421182"/>
                <a:gd name="connsiteY0" fmla="*/ 391802 h 1460575"/>
                <a:gd name="connsiteX1" fmla="*/ 140932 w 1421182"/>
                <a:gd name="connsiteY1" fmla="*/ 787576 h 1460575"/>
                <a:gd name="connsiteX2" fmla="*/ 309182 w 1421182"/>
                <a:gd name="connsiteY2" fmla="*/ 1146021 h 1460575"/>
                <a:gd name="connsiteX3" fmla="*/ 693290 w 1421182"/>
                <a:gd name="connsiteY3" fmla="*/ 1453378 h 1460575"/>
                <a:gd name="connsiteX4" fmla="*/ 1311364 w 1421182"/>
                <a:gd name="connsiteY4" fmla="*/ 1460575 h 1460575"/>
                <a:gd name="connsiteX5" fmla="*/ 1421092 w 1421182"/>
                <a:gd name="connsiteY5" fmla="*/ 560805 h 1460575"/>
                <a:gd name="connsiteX6" fmla="*/ 1170363 w 1421182"/>
                <a:gd name="connsiteY6" fmla="*/ 99786 h 1460575"/>
                <a:gd name="connsiteX7" fmla="*/ 916396 w 1421182"/>
                <a:gd name="connsiteY7" fmla="*/ 70525 h 1460575"/>
                <a:gd name="connsiteX8" fmla="*/ 689705 w 1421182"/>
                <a:gd name="connsiteY8" fmla="*/ 10981 h 1460575"/>
                <a:gd name="connsiteX9" fmla="*/ 732615 w 1421182"/>
                <a:gd name="connsiteY9" fmla="*/ 62158 h 1460575"/>
                <a:gd name="connsiteX10" fmla="*/ 539718 w 1421182"/>
                <a:gd name="connsiteY10" fmla="*/ 48800 h 1460575"/>
                <a:gd name="connsiteX11" fmla="*/ 473286 w 1421182"/>
                <a:gd name="connsiteY11" fmla="*/ 746384 h 1460575"/>
                <a:gd name="connsiteX12" fmla="*/ 338442 w 1421182"/>
                <a:gd name="connsiteY12" fmla="*/ 692479 h 1460575"/>
                <a:gd name="connsiteX13" fmla="*/ 719 w 1421182"/>
                <a:gd name="connsiteY13" fmla="*/ 391802 h 1460575"/>
                <a:gd name="connsiteX0" fmla="*/ 719 w 1421182"/>
                <a:gd name="connsiteY0" fmla="*/ 399347 h 1468120"/>
                <a:gd name="connsiteX1" fmla="*/ 140932 w 1421182"/>
                <a:gd name="connsiteY1" fmla="*/ 795121 h 1468120"/>
                <a:gd name="connsiteX2" fmla="*/ 309182 w 1421182"/>
                <a:gd name="connsiteY2" fmla="*/ 1153566 h 1468120"/>
                <a:gd name="connsiteX3" fmla="*/ 693290 w 1421182"/>
                <a:gd name="connsiteY3" fmla="*/ 1460923 h 1468120"/>
                <a:gd name="connsiteX4" fmla="*/ 1311364 w 1421182"/>
                <a:gd name="connsiteY4" fmla="*/ 1468120 h 1468120"/>
                <a:gd name="connsiteX5" fmla="*/ 1421092 w 1421182"/>
                <a:gd name="connsiteY5" fmla="*/ 568350 h 1468120"/>
                <a:gd name="connsiteX6" fmla="*/ 1170363 w 1421182"/>
                <a:gd name="connsiteY6" fmla="*/ 107331 h 1468120"/>
                <a:gd name="connsiteX7" fmla="*/ 916396 w 1421182"/>
                <a:gd name="connsiteY7" fmla="*/ 78070 h 1468120"/>
                <a:gd name="connsiteX8" fmla="*/ 817586 w 1421182"/>
                <a:gd name="connsiteY8" fmla="*/ 765 h 1468120"/>
                <a:gd name="connsiteX9" fmla="*/ 732615 w 1421182"/>
                <a:gd name="connsiteY9" fmla="*/ 69703 h 1468120"/>
                <a:gd name="connsiteX10" fmla="*/ 539718 w 1421182"/>
                <a:gd name="connsiteY10" fmla="*/ 56345 h 1468120"/>
                <a:gd name="connsiteX11" fmla="*/ 473286 w 1421182"/>
                <a:gd name="connsiteY11" fmla="*/ 753929 h 1468120"/>
                <a:gd name="connsiteX12" fmla="*/ 338442 w 1421182"/>
                <a:gd name="connsiteY12" fmla="*/ 700024 h 1468120"/>
                <a:gd name="connsiteX13" fmla="*/ 719 w 1421182"/>
                <a:gd name="connsiteY13" fmla="*/ 399347 h 1468120"/>
                <a:gd name="connsiteX0" fmla="*/ 719 w 1421182"/>
                <a:gd name="connsiteY0" fmla="*/ 391166 h 1459939"/>
                <a:gd name="connsiteX1" fmla="*/ 140932 w 1421182"/>
                <a:gd name="connsiteY1" fmla="*/ 786940 h 1459939"/>
                <a:gd name="connsiteX2" fmla="*/ 309182 w 1421182"/>
                <a:gd name="connsiteY2" fmla="*/ 1145385 h 1459939"/>
                <a:gd name="connsiteX3" fmla="*/ 693290 w 1421182"/>
                <a:gd name="connsiteY3" fmla="*/ 1452742 h 1459939"/>
                <a:gd name="connsiteX4" fmla="*/ 1311364 w 1421182"/>
                <a:gd name="connsiteY4" fmla="*/ 1459939 h 1459939"/>
                <a:gd name="connsiteX5" fmla="*/ 1421092 w 1421182"/>
                <a:gd name="connsiteY5" fmla="*/ 560169 h 1459939"/>
                <a:gd name="connsiteX6" fmla="*/ 1170363 w 1421182"/>
                <a:gd name="connsiteY6" fmla="*/ 99150 h 1459939"/>
                <a:gd name="connsiteX7" fmla="*/ 916396 w 1421182"/>
                <a:gd name="connsiteY7" fmla="*/ 69889 h 1459939"/>
                <a:gd name="connsiteX8" fmla="*/ 732615 w 1421182"/>
                <a:gd name="connsiteY8" fmla="*/ 61522 h 1459939"/>
                <a:gd name="connsiteX9" fmla="*/ 539718 w 1421182"/>
                <a:gd name="connsiteY9" fmla="*/ 48164 h 1459939"/>
                <a:gd name="connsiteX10" fmla="*/ 473286 w 1421182"/>
                <a:gd name="connsiteY10" fmla="*/ 745748 h 1459939"/>
                <a:gd name="connsiteX11" fmla="*/ 338442 w 1421182"/>
                <a:gd name="connsiteY11" fmla="*/ 691843 h 1459939"/>
                <a:gd name="connsiteX12" fmla="*/ 719 w 1421182"/>
                <a:gd name="connsiteY12" fmla="*/ 391166 h 1459939"/>
                <a:gd name="connsiteX0" fmla="*/ 719 w 1421182"/>
                <a:gd name="connsiteY0" fmla="*/ 375395 h 1444168"/>
                <a:gd name="connsiteX1" fmla="*/ 140932 w 1421182"/>
                <a:gd name="connsiteY1" fmla="*/ 771169 h 1444168"/>
                <a:gd name="connsiteX2" fmla="*/ 309182 w 1421182"/>
                <a:gd name="connsiteY2" fmla="*/ 1129614 h 1444168"/>
                <a:gd name="connsiteX3" fmla="*/ 693290 w 1421182"/>
                <a:gd name="connsiteY3" fmla="*/ 1436971 h 1444168"/>
                <a:gd name="connsiteX4" fmla="*/ 1311364 w 1421182"/>
                <a:gd name="connsiteY4" fmla="*/ 1444168 h 1444168"/>
                <a:gd name="connsiteX5" fmla="*/ 1421092 w 1421182"/>
                <a:gd name="connsiteY5" fmla="*/ 544398 h 1444168"/>
                <a:gd name="connsiteX6" fmla="*/ 1170363 w 1421182"/>
                <a:gd name="connsiteY6" fmla="*/ 83379 h 1444168"/>
                <a:gd name="connsiteX7" fmla="*/ 916396 w 1421182"/>
                <a:gd name="connsiteY7" fmla="*/ 54118 h 1444168"/>
                <a:gd name="connsiteX8" fmla="*/ 732615 w 1421182"/>
                <a:gd name="connsiteY8" fmla="*/ 45751 h 1444168"/>
                <a:gd name="connsiteX9" fmla="*/ 529062 w 1421182"/>
                <a:gd name="connsiteY9" fmla="*/ 53706 h 1444168"/>
                <a:gd name="connsiteX10" fmla="*/ 473286 w 1421182"/>
                <a:gd name="connsiteY10" fmla="*/ 729977 h 1444168"/>
                <a:gd name="connsiteX11" fmla="*/ 338442 w 1421182"/>
                <a:gd name="connsiteY11" fmla="*/ 676072 h 1444168"/>
                <a:gd name="connsiteX12" fmla="*/ 719 w 1421182"/>
                <a:gd name="connsiteY12" fmla="*/ 375395 h 1444168"/>
                <a:gd name="connsiteX0" fmla="*/ 719 w 1421182"/>
                <a:gd name="connsiteY0" fmla="*/ 383267 h 1452040"/>
                <a:gd name="connsiteX1" fmla="*/ 140932 w 1421182"/>
                <a:gd name="connsiteY1" fmla="*/ 779041 h 1452040"/>
                <a:gd name="connsiteX2" fmla="*/ 309182 w 1421182"/>
                <a:gd name="connsiteY2" fmla="*/ 1137486 h 1452040"/>
                <a:gd name="connsiteX3" fmla="*/ 693290 w 1421182"/>
                <a:gd name="connsiteY3" fmla="*/ 1444843 h 1452040"/>
                <a:gd name="connsiteX4" fmla="*/ 1311364 w 1421182"/>
                <a:gd name="connsiteY4" fmla="*/ 1452040 h 1452040"/>
                <a:gd name="connsiteX5" fmla="*/ 1421092 w 1421182"/>
                <a:gd name="connsiteY5" fmla="*/ 552270 h 1452040"/>
                <a:gd name="connsiteX6" fmla="*/ 1170363 w 1421182"/>
                <a:gd name="connsiteY6" fmla="*/ 91251 h 1452040"/>
                <a:gd name="connsiteX7" fmla="*/ 916396 w 1421182"/>
                <a:gd name="connsiteY7" fmla="*/ 61990 h 1452040"/>
                <a:gd name="connsiteX8" fmla="*/ 732615 w 1421182"/>
                <a:gd name="connsiteY8" fmla="*/ 53623 h 1452040"/>
                <a:gd name="connsiteX9" fmla="*/ 529062 w 1421182"/>
                <a:gd name="connsiteY9" fmla="*/ 61578 h 1452040"/>
                <a:gd name="connsiteX10" fmla="*/ 473286 w 1421182"/>
                <a:gd name="connsiteY10" fmla="*/ 737849 h 1452040"/>
                <a:gd name="connsiteX11" fmla="*/ 338442 w 1421182"/>
                <a:gd name="connsiteY11" fmla="*/ 683944 h 1452040"/>
                <a:gd name="connsiteX12" fmla="*/ 719 w 1421182"/>
                <a:gd name="connsiteY12" fmla="*/ 383267 h 1452040"/>
                <a:gd name="connsiteX0" fmla="*/ 719 w 1421182"/>
                <a:gd name="connsiteY0" fmla="*/ 401489 h 1470262"/>
                <a:gd name="connsiteX1" fmla="*/ 140932 w 1421182"/>
                <a:gd name="connsiteY1" fmla="*/ 797263 h 1470262"/>
                <a:gd name="connsiteX2" fmla="*/ 309182 w 1421182"/>
                <a:gd name="connsiteY2" fmla="*/ 1155708 h 1470262"/>
                <a:gd name="connsiteX3" fmla="*/ 693290 w 1421182"/>
                <a:gd name="connsiteY3" fmla="*/ 1463065 h 1470262"/>
                <a:gd name="connsiteX4" fmla="*/ 1311364 w 1421182"/>
                <a:gd name="connsiteY4" fmla="*/ 1470262 h 1470262"/>
                <a:gd name="connsiteX5" fmla="*/ 1421092 w 1421182"/>
                <a:gd name="connsiteY5" fmla="*/ 570492 h 1470262"/>
                <a:gd name="connsiteX6" fmla="*/ 1170363 w 1421182"/>
                <a:gd name="connsiteY6" fmla="*/ 109473 h 1470262"/>
                <a:gd name="connsiteX7" fmla="*/ 916396 w 1421182"/>
                <a:gd name="connsiteY7" fmla="*/ 80212 h 1470262"/>
                <a:gd name="connsiteX8" fmla="*/ 732615 w 1421182"/>
                <a:gd name="connsiteY8" fmla="*/ 71845 h 1470262"/>
                <a:gd name="connsiteX9" fmla="*/ 529062 w 1421182"/>
                <a:gd name="connsiteY9" fmla="*/ 79800 h 1470262"/>
                <a:gd name="connsiteX10" fmla="*/ 473286 w 1421182"/>
                <a:gd name="connsiteY10" fmla="*/ 756071 h 1470262"/>
                <a:gd name="connsiteX11" fmla="*/ 338442 w 1421182"/>
                <a:gd name="connsiteY11" fmla="*/ 702166 h 1470262"/>
                <a:gd name="connsiteX12" fmla="*/ 719 w 1421182"/>
                <a:gd name="connsiteY12" fmla="*/ 401489 h 1470262"/>
                <a:gd name="connsiteX0" fmla="*/ 719 w 1421182"/>
                <a:gd name="connsiteY0" fmla="*/ 401489 h 1470262"/>
                <a:gd name="connsiteX1" fmla="*/ 140932 w 1421182"/>
                <a:gd name="connsiteY1" fmla="*/ 797263 h 1470262"/>
                <a:gd name="connsiteX2" fmla="*/ 309182 w 1421182"/>
                <a:gd name="connsiteY2" fmla="*/ 1155708 h 1470262"/>
                <a:gd name="connsiteX3" fmla="*/ 693290 w 1421182"/>
                <a:gd name="connsiteY3" fmla="*/ 1463065 h 1470262"/>
                <a:gd name="connsiteX4" fmla="*/ 1311364 w 1421182"/>
                <a:gd name="connsiteY4" fmla="*/ 1470262 h 1470262"/>
                <a:gd name="connsiteX5" fmla="*/ 1421092 w 1421182"/>
                <a:gd name="connsiteY5" fmla="*/ 570492 h 1470262"/>
                <a:gd name="connsiteX6" fmla="*/ 1170363 w 1421182"/>
                <a:gd name="connsiteY6" fmla="*/ 109473 h 1470262"/>
                <a:gd name="connsiteX7" fmla="*/ 916396 w 1421182"/>
                <a:gd name="connsiteY7" fmla="*/ 80212 h 1470262"/>
                <a:gd name="connsiteX8" fmla="*/ 732615 w 1421182"/>
                <a:gd name="connsiteY8" fmla="*/ 71845 h 1470262"/>
                <a:gd name="connsiteX9" fmla="*/ 529062 w 1421182"/>
                <a:gd name="connsiteY9" fmla="*/ 79800 h 1470262"/>
                <a:gd name="connsiteX10" fmla="*/ 473286 w 1421182"/>
                <a:gd name="connsiteY10" fmla="*/ 756071 h 1470262"/>
                <a:gd name="connsiteX11" fmla="*/ 338442 w 1421182"/>
                <a:gd name="connsiteY11" fmla="*/ 702166 h 1470262"/>
                <a:gd name="connsiteX12" fmla="*/ 719 w 1421182"/>
                <a:gd name="connsiteY12" fmla="*/ 401489 h 1470262"/>
                <a:gd name="connsiteX0" fmla="*/ 719 w 1421182"/>
                <a:gd name="connsiteY0" fmla="*/ 401489 h 1470262"/>
                <a:gd name="connsiteX1" fmla="*/ 140932 w 1421182"/>
                <a:gd name="connsiteY1" fmla="*/ 797263 h 1470262"/>
                <a:gd name="connsiteX2" fmla="*/ 309182 w 1421182"/>
                <a:gd name="connsiteY2" fmla="*/ 1155708 h 1470262"/>
                <a:gd name="connsiteX3" fmla="*/ 693290 w 1421182"/>
                <a:gd name="connsiteY3" fmla="*/ 1463065 h 1470262"/>
                <a:gd name="connsiteX4" fmla="*/ 1311364 w 1421182"/>
                <a:gd name="connsiteY4" fmla="*/ 1470262 h 1470262"/>
                <a:gd name="connsiteX5" fmla="*/ 1421092 w 1421182"/>
                <a:gd name="connsiteY5" fmla="*/ 570492 h 1470262"/>
                <a:gd name="connsiteX6" fmla="*/ 1170363 w 1421182"/>
                <a:gd name="connsiteY6" fmla="*/ 109473 h 1470262"/>
                <a:gd name="connsiteX7" fmla="*/ 916396 w 1421182"/>
                <a:gd name="connsiteY7" fmla="*/ 80212 h 1470262"/>
                <a:gd name="connsiteX8" fmla="*/ 732615 w 1421182"/>
                <a:gd name="connsiteY8" fmla="*/ 71845 h 1470262"/>
                <a:gd name="connsiteX9" fmla="*/ 529062 w 1421182"/>
                <a:gd name="connsiteY9" fmla="*/ 79800 h 1470262"/>
                <a:gd name="connsiteX10" fmla="*/ 473286 w 1421182"/>
                <a:gd name="connsiteY10" fmla="*/ 756071 h 1470262"/>
                <a:gd name="connsiteX11" fmla="*/ 338442 w 1421182"/>
                <a:gd name="connsiteY11" fmla="*/ 702166 h 1470262"/>
                <a:gd name="connsiteX12" fmla="*/ 719 w 1421182"/>
                <a:gd name="connsiteY12" fmla="*/ 401489 h 1470262"/>
                <a:gd name="connsiteX0" fmla="*/ 719 w 1421182"/>
                <a:gd name="connsiteY0" fmla="*/ 401489 h 1470262"/>
                <a:gd name="connsiteX1" fmla="*/ 140932 w 1421182"/>
                <a:gd name="connsiteY1" fmla="*/ 797263 h 1470262"/>
                <a:gd name="connsiteX2" fmla="*/ 309182 w 1421182"/>
                <a:gd name="connsiteY2" fmla="*/ 1155708 h 1470262"/>
                <a:gd name="connsiteX3" fmla="*/ 693290 w 1421182"/>
                <a:gd name="connsiteY3" fmla="*/ 1463065 h 1470262"/>
                <a:gd name="connsiteX4" fmla="*/ 1311364 w 1421182"/>
                <a:gd name="connsiteY4" fmla="*/ 1470262 h 1470262"/>
                <a:gd name="connsiteX5" fmla="*/ 1421092 w 1421182"/>
                <a:gd name="connsiteY5" fmla="*/ 570492 h 1470262"/>
                <a:gd name="connsiteX6" fmla="*/ 1170363 w 1421182"/>
                <a:gd name="connsiteY6" fmla="*/ 109473 h 1470262"/>
                <a:gd name="connsiteX7" fmla="*/ 916396 w 1421182"/>
                <a:gd name="connsiteY7" fmla="*/ 80212 h 1470262"/>
                <a:gd name="connsiteX8" fmla="*/ 732615 w 1421182"/>
                <a:gd name="connsiteY8" fmla="*/ 71845 h 1470262"/>
                <a:gd name="connsiteX9" fmla="*/ 529062 w 1421182"/>
                <a:gd name="connsiteY9" fmla="*/ 79800 h 1470262"/>
                <a:gd name="connsiteX10" fmla="*/ 473286 w 1421182"/>
                <a:gd name="connsiteY10" fmla="*/ 756071 h 1470262"/>
                <a:gd name="connsiteX11" fmla="*/ 338442 w 1421182"/>
                <a:gd name="connsiteY11" fmla="*/ 702166 h 1470262"/>
                <a:gd name="connsiteX12" fmla="*/ 719 w 1421182"/>
                <a:gd name="connsiteY12" fmla="*/ 401489 h 1470262"/>
                <a:gd name="connsiteX0" fmla="*/ 719 w 1421182"/>
                <a:gd name="connsiteY0" fmla="*/ 401489 h 1470262"/>
                <a:gd name="connsiteX1" fmla="*/ 140932 w 1421182"/>
                <a:gd name="connsiteY1" fmla="*/ 797263 h 1470262"/>
                <a:gd name="connsiteX2" fmla="*/ 309182 w 1421182"/>
                <a:gd name="connsiteY2" fmla="*/ 1155708 h 1470262"/>
                <a:gd name="connsiteX3" fmla="*/ 693290 w 1421182"/>
                <a:gd name="connsiteY3" fmla="*/ 1463065 h 1470262"/>
                <a:gd name="connsiteX4" fmla="*/ 1311364 w 1421182"/>
                <a:gd name="connsiteY4" fmla="*/ 1470262 h 1470262"/>
                <a:gd name="connsiteX5" fmla="*/ 1421092 w 1421182"/>
                <a:gd name="connsiteY5" fmla="*/ 570492 h 1470262"/>
                <a:gd name="connsiteX6" fmla="*/ 1170363 w 1421182"/>
                <a:gd name="connsiteY6" fmla="*/ 109473 h 1470262"/>
                <a:gd name="connsiteX7" fmla="*/ 955471 w 1421182"/>
                <a:gd name="connsiteY7" fmla="*/ 83763 h 1470262"/>
                <a:gd name="connsiteX8" fmla="*/ 732615 w 1421182"/>
                <a:gd name="connsiteY8" fmla="*/ 71845 h 1470262"/>
                <a:gd name="connsiteX9" fmla="*/ 529062 w 1421182"/>
                <a:gd name="connsiteY9" fmla="*/ 79800 h 1470262"/>
                <a:gd name="connsiteX10" fmla="*/ 473286 w 1421182"/>
                <a:gd name="connsiteY10" fmla="*/ 756071 h 1470262"/>
                <a:gd name="connsiteX11" fmla="*/ 338442 w 1421182"/>
                <a:gd name="connsiteY11" fmla="*/ 702166 h 1470262"/>
                <a:gd name="connsiteX12" fmla="*/ 719 w 1421182"/>
                <a:gd name="connsiteY12" fmla="*/ 401489 h 1470262"/>
                <a:gd name="connsiteX0" fmla="*/ 719 w 1421182"/>
                <a:gd name="connsiteY0" fmla="*/ 401489 h 1470262"/>
                <a:gd name="connsiteX1" fmla="*/ 140932 w 1421182"/>
                <a:gd name="connsiteY1" fmla="*/ 797263 h 1470262"/>
                <a:gd name="connsiteX2" fmla="*/ 309182 w 1421182"/>
                <a:gd name="connsiteY2" fmla="*/ 1155708 h 1470262"/>
                <a:gd name="connsiteX3" fmla="*/ 693290 w 1421182"/>
                <a:gd name="connsiteY3" fmla="*/ 1463065 h 1470262"/>
                <a:gd name="connsiteX4" fmla="*/ 1311364 w 1421182"/>
                <a:gd name="connsiteY4" fmla="*/ 1470262 h 1470262"/>
                <a:gd name="connsiteX5" fmla="*/ 1421092 w 1421182"/>
                <a:gd name="connsiteY5" fmla="*/ 570492 h 1470262"/>
                <a:gd name="connsiteX6" fmla="*/ 1170363 w 1421182"/>
                <a:gd name="connsiteY6" fmla="*/ 109473 h 1470262"/>
                <a:gd name="connsiteX7" fmla="*/ 955471 w 1421182"/>
                <a:gd name="connsiteY7" fmla="*/ 83763 h 1470262"/>
                <a:gd name="connsiteX8" fmla="*/ 732615 w 1421182"/>
                <a:gd name="connsiteY8" fmla="*/ 71845 h 1470262"/>
                <a:gd name="connsiteX9" fmla="*/ 529062 w 1421182"/>
                <a:gd name="connsiteY9" fmla="*/ 79800 h 1470262"/>
                <a:gd name="connsiteX10" fmla="*/ 473286 w 1421182"/>
                <a:gd name="connsiteY10" fmla="*/ 756071 h 1470262"/>
                <a:gd name="connsiteX11" fmla="*/ 338442 w 1421182"/>
                <a:gd name="connsiteY11" fmla="*/ 702166 h 1470262"/>
                <a:gd name="connsiteX12" fmla="*/ 719 w 1421182"/>
                <a:gd name="connsiteY12" fmla="*/ 401489 h 1470262"/>
                <a:gd name="connsiteX0" fmla="*/ 719 w 1421182"/>
                <a:gd name="connsiteY0" fmla="*/ 401489 h 1470262"/>
                <a:gd name="connsiteX1" fmla="*/ 140932 w 1421182"/>
                <a:gd name="connsiteY1" fmla="*/ 797263 h 1470262"/>
                <a:gd name="connsiteX2" fmla="*/ 309182 w 1421182"/>
                <a:gd name="connsiteY2" fmla="*/ 1155708 h 1470262"/>
                <a:gd name="connsiteX3" fmla="*/ 693290 w 1421182"/>
                <a:gd name="connsiteY3" fmla="*/ 1463065 h 1470262"/>
                <a:gd name="connsiteX4" fmla="*/ 1311364 w 1421182"/>
                <a:gd name="connsiteY4" fmla="*/ 1470262 h 1470262"/>
                <a:gd name="connsiteX5" fmla="*/ 1421092 w 1421182"/>
                <a:gd name="connsiteY5" fmla="*/ 570492 h 1470262"/>
                <a:gd name="connsiteX6" fmla="*/ 1170363 w 1421182"/>
                <a:gd name="connsiteY6" fmla="*/ 109473 h 1470262"/>
                <a:gd name="connsiteX7" fmla="*/ 955471 w 1421182"/>
                <a:gd name="connsiteY7" fmla="*/ 83763 h 1470262"/>
                <a:gd name="connsiteX8" fmla="*/ 732615 w 1421182"/>
                <a:gd name="connsiteY8" fmla="*/ 71845 h 1470262"/>
                <a:gd name="connsiteX9" fmla="*/ 529062 w 1421182"/>
                <a:gd name="connsiteY9" fmla="*/ 79800 h 1470262"/>
                <a:gd name="connsiteX10" fmla="*/ 473286 w 1421182"/>
                <a:gd name="connsiteY10" fmla="*/ 756071 h 1470262"/>
                <a:gd name="connsiteX11" fmla="*/ 338442 w 1421182"/>
                <a:gd name="connsiteY11" fmla="*/ 702166 h 1470262"/>
                <a:gd name="connsiteX12" fmla="*/ 719 w 1421182"/>
                <a:gd name="connsiteY12" fmla="*/ 401489 h 1470262"/>
                <a:gd name="connsiteX0" fmla="*/ 719 w 1421182"/>
                <a:gd name="connsiteY0" fmla="*/ 401489 h 1470262"/>
                <a:gd name="connsiteX1" fmla="*/ 140932 w 1421182"/>
                <a:gd name="connsiteY1" fmla="*/ 797263 h 1470262"/>
                <a:gd name="connsiteX2" fmla="*/ 309182 w 1421182"/>
                <a:gd name="connsiteY2" fmla="*/ 1155708 h 1470262"/>
                <a:gd name="connsiteX3" fmla="*/ 693290 w 1421182"/>
                <a:gd name="connsiteY3" fmla="*/ 1463065 h 1470262"/>
                <a:gd name="connsiteX4" fmla="*/ 1311364 w 1421182"/>
                <a:gd name="connsiteY4" fmla="*/ 1470262 h 1470262"/>
                <a:gd name="connsiteX5" fmla="*/ 1421092 w 1421182"/>
                <a:gd name="connsiteY5" fmla="*/ 570492 h 1470262"/>
                <a:gd name="connsiteX6" fmla="*/ 1170363 w 1421182"/>
                <a:gd name="connsiteY6" fmla="*/ 109473 h 1470262"/>
                <a:gd name="connsiteX7" fmla="*/ 955471 w 1421182"/>
                <a:gd name="connsiteY7" fmla="*/ 83763 h 1470262"/>
                <a:gd name="connsiteX8" fmla="*/ 732615 w 1421182"/>
                <a:gd name="connsiteY8" fmla="*/ 71845 h 1470262"/>
                <a:gd name="connsiteX9" fmla="*/ 529062 w 1421182"/>
                <a:gd name="connsiteY9" fmla="*/ 79800 h 1470262"/>
                <a:gd name="connsiteX10" fmla="*/ 473286 w 1421182"/>
                <a:gd name="connsiteY10" fmla="*/ 756071 h 1470262"/>
                <a:gd name="connsiteX11" fmla="*/ 338442 w 1421182"/>
                <a:gd name="connsiteY11" fmla="*/ 702166 h 1470262"/>
                <a:gd name="connsiteX12" fmla="*/ 719 w 1421182"/>
                <a:gd name="connsiteY12" fmla="*/ 401489 h 1470262"/>
                <a:gd name="connsiteX0" fmla="*/ 719 w 1422642"/>
                <a:gd name="connsiteY0" fmla="*/ 401489 h 1470262"/>
                <a:gd name="connsiteX1" fmla="*/ 140932 w 1422642"/>
                <a:gd name="connsiteY1" fmla="*/ 797263 h 1470262"/>
                <a:gd name="connsiteX2" fmla="*/ 309182 w 1422642"/>
                <a:gd name="connsiteY2" fmla="*/ 1155708 h 1470262"/>
                <a:gd name="connsiteX3" fmla="*/ 693290 w 1422642"/>
                <a:gd name="connsiteY3" fmla="*/ 1463065 h 1470262"/>
                <a:gd name="connsiteX4" fmla="*/ 1311364 w 1422642"/>
                <a:gd name="connsiteY4" fmla="*/ 1470262 h 1470262"/>
                <a:gd name="connsiteX5" fmla="*/ 1421092 w 1422642"/>
                <a:gd name="connsiteY5" fmla="*/ 570492 h 1470262"/>
                <a:gd name="connsiteX6" fmla="*/ 1170363 w 1422642"/>
                <a:gd name="connsiteY6" fmla="*/ 109473 h 1470262"/>
                <a:gd name="connsiteX7" fmla="*/ 955471 w 1422642"/>
                <a:gd name="connsiteY7" fmla="*/ 83763 h 1470262"/>
                <a:gd name="connsiteX8" fmla="*/ 732615 w 1422642"/>
                <a:gd name="connsiteY8" fmla="*/ 71845 h 1470262"/>
                <a:gd name="connsiteX9" fmla="*/ 529062 w 1422642"/>
                <a:gd name="connsiteY9" fmla="*/ 79800 h 1470262"/>
                <a:gd name="connsiteX10" fmla="*/ 473286 w 1422642"/>
                <a:gd name="connsiteY10" fmla="*/ 756071 h 1470262"/>
                <a:gd name="connsiteX11" fmla="*/ 338442 w 1422642"/>
                <a:gd name="connsiteY11" fmla="*/ 702166 h 1470262"/>
                <a:gd name="connsiteX12" fmla="*/ 719 w 1422642"/>
                <a:gd name="connsiteY12" fmla="*/ 401489 h 1470262"/>
                <a:gd name="connsiteX0" fmla="*/ 719 w 1421182"/>
                <a:gd name="connsiteY0" fmla="*/ 401489 h 1470262"/>
                <a:gd name="connsiteX1" fmla="*/ 140932 w 1421182"/>
                <a:gd name="connsiteY1" fmla="*/ 797263 h 1470262"/>
                <a:gd name="connsiteX2" fmla="*/ 309182 w 1421182"/>
                <a:gd name="connsiteY2" fmla="*/ 1155708 h 1470262"/>
                <a:gd name="connsiteX3" fmla="*/ 693290 w 1421182"/>
                <a:gd name="connsiteY3" fmla="*/ 1463065 h 1470262"/>
                <a:gd name="connsiteX4" fmla="*/ 1311364 w 1421182"/>
                <a:gd name="connsiteY4" fmla="*/ 1470262 h 1470262"/>
                <a:gd name="connsiteX5" fmla="*/ 1421092 w 1421182"/>
                <a:gd name="connsiteY5" fmla="*/ 570492 h 1470262"/>
                <a:gd name="connsiteX6" fmla="*/ 1170363 w 1421182"/>
                <a:gd name="connsiteY6" fmla="*/ 109473 h 1470262"/>
                <a:gd name="connsiteX7" fmla="*/ 955471 w 1421182"/>
                <a:gd name="connsiteY7" fmla="*/ 83763 h 1470262"/>
                <a:gd name="connsiteX8" fmla="*/ 732615 w 1421182"/>
                <a:gd name="connsiteY8" fmla="*/ 71845 h 1470262"/>
                <a:gd name="connsiteX9" fmla="*/ 529062 w 1421182"/>
                <a:gd name="connsiteY9" fmla="*/ 79800 h 1470262"/>
                <a:gd name="connsiteX10" fmla="*/ 473286 w 1421182"/>
                <a:gd name="connsiteY10" fmla="*/ 756071 h 1470262"/>
                <a:gd name="connsiteX11" fmla="*/ 338442 w 1421182"/>
                <a:gd name="connsiteY11" fmla="*/ 702166 h 1470262"/>
                <a:gd name="connsiteX12" fmla="*/ 719 w 1421182"/>
                <a:gd name="connsiteY12" fmla="*/ 401489 h 1470262"/>
                <a:gd name="connsiteX0" fmla="*/ 719 w 1421182"/>
                <a:gd name="connsiteY0" fmla="*/ 401489 h 1470262"/>
                <a:gd name="connsiteX1" fmla="*/ 140932 w 1421182"/>
                <a:gd name="connsiteY1" fmla="*/ 797263 h 1470262"/>
                <a:gd name="connsiteX2" fmla="*/ 309182 w 1421182"/>
                <a:gd name="connsiteY2" fmla="*/ 1155708 h 1470262"/>
                <a:gd name="connsiteX3" fmla="*/ 693290 w 1421182"/>
                <a:gd name="connsiteY3" fmla="*/ 1463065 h 1470262"/>
                <a:gd name="connsiteX4" fmla="*/ 1311364 w 1421182"/>
                <a:gd name="connsiteY4" fmla="*/ 1470262 h 1470262"/>
                <a:gd name="connsiteX5" fmla="*/ 1421092 w 1421182"/>
                <a:gd name="connsiteY5" fmla="*/ 570492 h 1470262"/>
                <a:gd name="connsiteX6" fmla="*/ 1170363 w 1421182"/>
                <a:gd name="connsiteY6" fmla="*/ 109473 h 1470262"/>
                <a:gd name="connsiteX7" fmla="*/ 955471 w 1421182"/>
                <a:gd name="connsiteY7" fmla="*/ 83763 h 1470262"/>
                <a:gd name="connsiteX8" fmla="*/ 732615 w 1421182"/>
                <a:gd name="connsiteY8" fmla="*/ 71845 h 1470262"/>
                <a:gd name="connsiteX9" fmla="*/ 529062 w 1421182"/>
                <a:gd name="connsiteY9" fmla="*/ 79800 h 1470262"/>
                <a:gd name="connsiteX10" fmla="*/ 473286 w 1421182"/>
                <a:gd name="connsiteY10" fmla="*/ 756071 h 1470262"/>
                <a:gd name="connsiteX11" fmla="*/ 338442 w 1421182"/>
                <a:gd name="connsiteY11" fmla="*/ 702166 h 1470262"/>
                <a:gd name="connsiteX12" fmla="*/ 719 w 1421182"/>
                <a:gd name="connsiteY12" fmla="*/ 401489 h 1470262"/>
                <a:gd name="connsiteX0" fmla="*/ 719 w 1421182"/>
                <a:gd name="connsiteY0" fmla="*/ 401489 h 1470262"/>
                <a:gd name="connsiteX1" fmla="*/ 140932 w 1421182"/>
                <a:gd name="connsiteY1" fmla="*/ 797263 h 1470262"/>
                <a:gd name="connsiteX2" fmla="*/ 309182 w 1421182"/>
                <a:gd name="connsiteY2" fmla="*/ 1155708 h 1470262"/>
                <a:gd name="connsiteX3" fmla="*/ 693290 w 1421182"/>
                <a:gd name="connsiteY3" fmla="*/ 1463065 h 1470262"/>
                <a:gd name="connsiteX4" fmla="*/ 1311364 w 1421182"/>
                <a:gd name="connsiteY4" fmla="*/ 1470262 h 1470262"/>
                <a:gd name="connsiteX5" fmla="*/ 1421092 w 1421182"/>
                <a:gd name="connsiteY5" fmla="*/ 570492 h 1470262"/>
                <a:gd name="connsiteX6" fmla="*/ 1170363 w 1421182"/>
                <a:gd name="connsiteY6" fmla="*/ 109473 h 1470262"/>
                <a:gd name="connsiteX7" fmla="*/ 955471 w 1421182"/>
                <a:gd name="connsiteY7" fmla="*/ 83763 h 1470262"/>
                <a:gd name="connsiteX8" fmla="*/ 732615 w 1421182"/>
                <a:gd name="connsiteY8" fmla="*/ 71845 h 1470262"/>
                <a:gd name="connsiteX9" fmla="*/ 529062 w 1421182"/>
                <a:gd name="connsiteY9" fmla="*/ 79800 h 1470262"/>
                <a:gd name="connsiteX10" fmla="*/ 473286 w 1421182"/>
                <a:gd name="connsiteY10" fmla="*/ 756071 h 1470262"/>
                <a:gd name="connsiteX11" fmla="*/ 338442 w 1421182"/>
                <a:gd name="connsiteY11" fmla="*/ 702166 h 1470262"/>
                <a:gd name="connsiteX12" fmla="*/ 719 w 1421182"/>
                <a:gd name="connsiteY12" fmla="*/ 401489 h 1470262"/>
                <a:gd name="connsiteX0" fmla="*/ 719 w 1421182"/>
                <a:gd name="connsiteY0" fmla="*/ 405044 h 1473817"/>
                <a:gd name="connsiteX1" fmla="*/ 140932 w 1421182"/>
                <a:gd name="connsiteY1" fmla="*/ 800818 h 1473817"/>
                <a:gd name="connsiteX2" fmla="*/ 309182 w 1421182"/>
                <a:gd name="connsiteY2" fmla="*/ 1159263 h 1473817"/>
                <a:gd name="connsiteX3" fmla="*/ 693290 w 1421182"/>
                <a:gd name="connsiteY3" fmla="*/ 1466620 h 1473817"/>
                <a:gd name="connsiteX4" fmla="*/ 1311364 w 1421182"/>
                <a:gd name="connsiteY4" fmla="*/ 1473817 h 1473817"/>
                <a:gd name="connsiteX5" fmla="*/ 1421092 w 1421182"/>
                <a:gd name="connsiteY5" fmla="*/ 574047 h 1473817"/>
                <a:gd name="connsiteX6" fmla="*/ 1170363 w 1421182"/>
                <a:gd name="connsiteY6" fmla="*/ 113028 h 1473817"/>
                <a:gd name="connsiteX7" fmla="*/ 955471 w 1421182"/>
                <a:gd name="connsiteY7" fmla="*/ 87318 h 1473817"/>
                <a:gd name="connsiteX8" fmla="*/ 732615 w 1421182"/>
                <a:gd name="connsiteY8" fmla="*/ 75400 h 1473817"/>
                <a:gd name="connsiteX9" fmla="*/ 529062 w 1421182"/>
                <a:gd name="connsiteY9" fmla="*/ 83355 h 1473817"/>
                <a:gd name="connsiteX10" fmla="*/ 473286 w 1421182"/>
                <a:gd name="connsiteY10" fmla="*/ 759626 h 1473817"/>
                <a:gd name="connsiteX11" fmla="*/ 338442 w 1421182"/>
                <a:gd name="connsiteY11" fmla="*/ 705721 h 1473817"/>
                <a:gd name="connsiteX12" fmla="*/ 719 w 1421182"/>
                <a:gd name="connsiteY12" fmla="*/ 405044 h 1473817"/>
                <a:gd name="connsiteX0" fmla="*/ 719 w 1421182"/>
                <a:gd name="connsiteY0" fmla="*/ 405044 h 1473817"/>
                <a:gd name="connsiteX1" fmla="*/ 140932 w 1421182"/>
                <a:gd name="connsiteY1" fmla="*/ 800818 h 1473817"/>
                <a:gd name="connsiteX2" fmla="*/ 309182 w 1421182"/>
                <a:gd name="connsiteY2" fmla="*/ 1159263 h 1473817"/>
                <a:gd name="connsiteX3" fmla="*/ 693290 w 1421182"/>
                <a:gd name="connsiteY3" fmla="*/ 1466620 h 1473817"/>
                <a:gd name="connsiteX4" fmla="*/ 1311364 w 1421182"/>
                <a:gd name="connsiteY4" fmla="*/ 1473817 h 1473817"/>
                <a:gd name="connsiteX5" fmla="*/ 1421092 w 1421182"/>
                <a:gd name="connsiteY5" fmla="*/ 574047 h 1473817"/>
                <a:gd name="connsiteX6" fmla="*/ 1170363 w 1421182"/>
                <a:gd name="connsiteY6" fmla="*/ 113028 h 1473817"/>
                <a:gd name="connsiteX7" fmla="*/ 955471 w 1421182"/>
                <a:gd name="connsiteY7" fmla="*/ 87318 h 1473817"/>
                <a:gd name="connsiteX8" fmla="*/ 732615 w 1421182"/>
                <a:gd name="connsiteY8" fmla="*/ 75400 h 1473817"/>
                <a:gd name="connsiteX9" fmla="*/ 529062 w 1421182"/>
                <a:gd name="connsiteY9" fmla="*/ 83355 h 1473817"/>
                <a:gd name="connsiteX10" fmla="*/ 473286 w 1421182"/>
                <a:gd name="connsiteY10" fmla="*/ 759626 h 1473817"/>
                <a:gd name="connsiteX11" fmla="*/ 338442 w 1421182"/>
                <a:gd name="connsiteY11" fmla="*/ 705721 h 1473817"/>
                <a:gd name="connsiteX12" fmla="*/ 719 w 1421182"/>
                <a:gd name="connsiteY12" fmla="*/ 405044 h 1473817"/>
                <a:gd name="connsiteX0" fmla="*/ 719 w 1421182"/>
                <a:gd name="connsiteY0" fmla="*/ 389959 h 1458732"/>
                <a:gd name="connsiteX1" fmla="*/ 140932 w 1421182"/>
                <a:gd name="connsiteY1" fmla="*/ 785733 h 1458732"/>
                <a:gd name="connsiteX2" fmla="*/ 309182 w 1421182"/>
                <a:gd name="connsiteY2" fmla="*/ 1144178 h 1458732"/>
                <a:gd name="connsiteX3" fmla="*/ 693290 w 1421182"/>
                <a:gd name="connsiteY3" fmla="*/ 1451535 h 1458732"/>
                <a:gd name="connsiteX4" fmla="*/ 1311364 w 1421182"/>
                <a:gd name="connsiteY4" fmla="*/ 1458732 h 1458732"/>
                <a:gd name="connsiteX5" fmla="*/ 1421092 w 1421182"/>
                <a:gd name="connsiteY5" fmla="*/ 558962 h 1458732"/>
                <a:gd name="connsiteX6" fmla="*/ 1170363 w 1421182"/>
                <a:gd name="connsiteY6" fmla="*/ 97943 h 1458732"/>
                <a:gd name="connsiteX7" fmla="*/ 955471 w 1421182"/>
                <a:gd name="connsiteY7" fmla="*/ 72233 h 1458732"/>
                <a:gd name="connsiteX8" fmla="*/ 732615 w 1421182"/>
                <a:gd name="connsiteY8" fmla="*/ 60315 h 1458732"/>
                <a:gd name="connsiteX9" fmla="*/ 500647 w 1421182"/>
                <a:gd name="connsiteY9" fmla="*/ 128658 h 1458732"/>
                <a:gd name="connsiteX10" fmla="*/ 473286 w 1421182"/>
                <a:gd name="connsiteY10" fmla="*/ 744541 h 1458732"/>
                <a:gd name="connsiteX11" fmla="*/ 338442 w 1421182"/>
                <a:gd name="connsiteY11" fmla="*/ 690636 h 1458732"/>
                <a:gd name="connsiteX12" fmla="*/ 719 w 1421182"/>
                <a:gd name="connsiteY12" fmla="*/ 389959 h 1458732"/>
                <a:gd name="connsiteX0" fmla="*/ 719 w 1421182"/>
                <a:gd name="connsiteY0" fmla="*/ 389959 h 1458732"/>
                <a:gd name="connsiteX1" fmla="*/ 140932 w 1421182"/>
                <a:gd name="connsiteY1" fmla="*/ 785733 h 1458732"/>
                <a:gd name="connsiteX2" fmla="*/ 309182 w 1421182"/>
                <a:gd name="connsiteY2" fmla="*/ 1144178 h 1458732"/>
                <a:gd name="connsiteX3" fmla="*/ 693290 w 1421182"/>
                <a:gd name="connsiteY3" fmla="*/ 1451535 h 1458732"/>
                <a:gd name="connsiteX4" fmla="*/ 1311364 w 1421182"/>
                <a:gd name="connsiteY4" fmla="*/ 1458732 h 1458732"/>
                <a:gd name="connsiteX5" fmla="*/ 1421092 w 1421182"/>
                <a:gd name="connsiteY5" fmla="*/ 558962 h 1458732"/>
                <a:gd name="connsiteX6" fmla="*/ 1170363 w 1421182"/>
                <a:gd name="connsiteY6" fmla="*/ 97943 h 1458732"/>
                <a:gd name="connsiteX7" fmla="*/ 955471 w 1421182"/>
                <a:gd name="connsiteY7" fmla="*/ 72233 h 1458732"/>
                <a:gd name="connsiteX8" fmla="*/ 732615 w 1421182"/>
                <a:gd name="connsiteY8" fmla="*/ 60315 h 1458732"/>
                <a:gd name="connsiteX9" fmla="*/ 500647 w 1421182"/>
                <a:gd name="connsiteY9" fmla="*/ 128658 h 1458732"/>
                <a:gd name="connsiteX10" fmla="*/ 473286 w 1421182"/>
                <a:gd name="connsiteY10" fmla="*/ 744541 h 1458732"/>
                <a:gd name="connsiteX11" fmla="*/ 338442 w 1421182"/>
                <a:gd name="connsiteY11" fmla="*/ 690636 h 1458732"/>
                <a:gd name="connsiteX12" fmla="*/ 719 w 1421182"/>
                <a:gd name="connsiteY12" fmla="*/ 389959 h 1458732"/>
                <a:gd name="connsiteX0" fmla="*/ 1359 w 1421822"/>
                <a:gd name="connsiteY0" fmla="*/ 389959 h 1458732"/>
                <a:gd name="connsiteX1" fmla="*/ 88289 w 1421822"/>
                <a:gd name="connsiteY1" fmla="*/ 878090 h 1458732"/>
                <a:gd name="connsiteX2" fmla="*/ 309822 w 1421822"/>
                <a:gd name="connsiteY2" fmla="*/ 1144178 h 1458732"/>
                <a:gd name="connsiteX3" fmla="*/ 693930 w 1421822"/>
                <a:gd name="connsiteY3" fmla="*/ 1451535 h 1458732"/>
                <a:gd name="connsiteX4" fmla="*/ 1312004 w 1421822"/>
                <a:gd name="connsiteY4" fmla="*/ 1458732 h 1458732"/>
                <a:gd name="connsiteX5" fmla="*/ 1421732 w 1421822"/>
                <a:gd name="connsiteY5" fmla="*/ 558962 h 1458732"/>
                <a:gd name="connsiteX6" fmla="*/ 1171003 w 1421822"/>
                <a:gd name="connsiteY6" fmla="*/ 97943 h 1458732"/>
                <a:gd name="connsiteX7" fmla="*/ 956111 w 1421822"/>
                <a:gd name="connsiteY7" fmla="*/ 72233 h 1458732"/>
                <a:gd name="connsiteX8" fmla="*/ 733255 w 1421822"/>
                <a:gd name="connsiteY8" fmla="*/ 60315 h 1458732"/>
                <a:gd name="connsiteX9" fmla="*/ 501287 w 1421822"/>
                <a:gd name="connsiteY9" fmla="*/ 128658 h 1458732"/>
                <a:gd name="connsiteX10" fmla="*/ 473926 w 1421822"/>
                <a:gd name="connsiteY10" fmla="*/ 744541 h 1458732"/>
                <a:gd name="connsiteX11" fmla="*/ 339082 w 1421822"/>
                <a:gd name="connsiteY11" fmla="*/ 690636 h 1458732"/>
                <a:gd name="connsiteX12" fmla="*/ 1359 w 1421822"/>
                <a:gd name="connsiteY12" fmla="*/ 389959 h 1458732"/>
                <a:gd name="connsiteX0" fmla="*/ 250 w 1683580"/>
                <a:gd name="connsiteY0" fmla="*/ 631511 h 1458732"/>
                <a:gd name="connsiteX1" fmla="*/ 350047 w 1683580"/>
                <a:gd name="connsiteY1" fmla="*/ 878090 h 1458732"/>
                <a:gd name="connsiteX2" fmla="*/ 571580 w 1683580"/>
                <a:gd name="connsiteY2" fmla="*/ 1144178 h 1458732"/>
                <a:gd name="connsiteX3" fmla="*/ 955688 w 1683580"/>
                <a:gd name="connsiteY3" fmla="*/ 1451535 h 1458732"/>
                <a:gd name="connsiteX4" fmla="*/ 1573762 w 1683580"/>
                <a:gd name="connsiteY4" fmla="*/ 1458732 h 1458732"/>
                <a:gd name="connsiteX5" fmla="*/ 1683490 w 1683580"/>
                <a:gd name="connsiteY5" fmla="*/ 558962 h 1458732"/>
                <a:gd name="connsiteX6" fmla="*/ 1432761 w 1683580"/>
                <a:gd name="connsiteY6" fmla="*/ 97943 h 1458732"/>
                <a:gd name="connsiteX7" fmla="*/ 1217869 w 1683580"/>
                <a:gd name="connsiteY7" fmla="*/ 72233 h 1458732"/>
                <a:gd name="connsiteX8" fmla="*/ 995013 w 1683580"/>
                <a:gd name="connsiteY8" fmla="*/ 60315 h 1458732"/>
                <a:gd name="connsiteX9" fmla="*/ 763045 w 1683580"/>
                <a:gd name="connsiteY9" fmla="*/ 128658 h 1458732"/>
                <a:gd name="connsiteX10" fmla="*/ 735684 w 1683580"/>
                <a:gd name="connsiteY10" fmla="*/ 744541 h 1458732"/>
                <a:gd name="connsiteX11" fmla="*/ 600840 w 1683580"/>
                <a:gd name="connsiteY11" fmla="*/ 690636 h 1458732"/>
                <a:gd name="connsiteX12" fmla="*/ 250 w 1683580"/>
                <a:gd name="connsiteY12" fmla="*/ 631511 h 1458732"/>
                <a:gd name="connsiteX0" fmla="*/ 307 w 1683637"/>
                <a:gd name="connsiteY0" fmla="*/ 631511 h 1458732"/>
                <a:gd name="connsiteX1" fmla="*/ 350104 w 1683637"/>
                <a:gd name="connsiteY1" fmla="*/ 878090 h 1458732"/>
                <a:gd name="connsiteX2" fmla="*/ 571637 w 1683637"/>
                <a:gd name="connsiteY2" fmla="*/ 1144178 h 1458732"/>
                <a:gd name="connsiteX3" fmla="*/ 955745 w 1683637"/>
                <a:gd name="connsiteY3" fmla="*/ 1451535 h 1458732"/>
                <a:gd name="connsiteX4" fmla="*/ 1573819 w 1683637"/>
                <a:gd name="connsiteY4" fmla="*/ 1458732 h 1458732"/>
                <a:gd name="connsiteX5" fmla="*/ 1683547 w 1683637"/>
                <a:gd name="connsiteY5" fmla="*/ 558962 h 1458732"/>
                <a:gd name="connsiteX6" fmla="*/ 1432818 w 1683637"/>
                <a:gd name="connsiteY6" fmla="*/ 97943 h 1458732"/>
                <a:gd name="connsiteX7" fmla="*/ 1217926 w 1683637"/>
                <a:gd name="connsiteY7" fmla="*/ 72233 h 1458732"/>
                <a:gd name="connsiteX8" fmla="*/ 995070 w 1683637"/>
                <a:gd name="connsiteY8" fmla="*/ 60315 h 1458732"/>
                <a:gd name="connsiteX9" fmla="*/ 763102 w 1683637"/>
                <a:gd name="connsiteY9" fmla="*/ 128658 h 1458732"/>
                <a:gd name="connsiteX10" fmla="*/ 735741 w 1683637"/>
                <a:gd name="connsiteY10" fmla="*/ 744541 h 1458732"/>
                <a:gd name="connsiteX11" fmla="*/ 600897 w 1683637"/>
                <a:gd name="connsiteY11" fmla="*/ 690636 h 1458732"/>
                <a:gd name="connsiteX12" fmla="*/ 307 w 1683637"/>
                <a:gd name="connsiteY12" fmla="*/ 631511 h 1458732"/>
                <a:gd name="connsiteX0" fmla="*/ 307 w 1683637"/>
                <a:gd name="connsiteY0" fmla="*/ 631511 h 1458732"/>
                <a:gd name="connsiteX1" fmla="*/ 350104 w 1683637"/>
                <a:gd name="connsiteY1" fmla="*/ 878090 h 1458732"/>
                <a:gd name="connsiteX2" fmla="*/ 571637 w 1683637"/>
                <a:gd name="connsiteY2" fmla="*/ 1144178 h 1458732"/>
                <a:gd name="connsiteX3" fmla="*/ 955745 w 1683637"/>
                <a:gd name="connsiteY3" fmla="*/ 1451535 h 1458732"/>
                <a:gd name="connsiteX4" fmla="*/ 1573819 w 1683637"/>
                <a:gd name="connsiteY4" fmla="*/ 1458732 h 1458732"/>
                <a:gd name="connsiteX5" fmla="*/ 1683547 w 1683637"/>
                <a:gd name="connsiteY5" fmla="*/ 558962 h 1458732"/>
                <a:gd name="connsiteX6" fmla="*/ 1432818 w 1683637"/>
                <a:gd name="connsiteY6" fmla="*/ 97943 h 1458732"/>
                <a:gd name="connsiteX7" fmla="*/ 1217926 w 1683637"/>
                <a:gd name="connsiteY7" fmla="*/ 72233 h 1458732"/>
                <a:gd name="connsiteX8" fmla="*/ 995070 w 1683637"/>
                <a:gd name="connsiteY8" fmla="*/ 60315 h 1458732"/>
                <a:gd name="connsiteX9" fmla="*/ 763102 w 1683637"/>
                <a:gd name="connsiteY9" fmla="*/ 128658 h 1458732"/>
                <a:gd name="connsiteX10" fmla="*/ 735741 w 1683637"/>
                <a:gd name="connsiteY10" fmla="*/ 744541 h 1458732"/>
                <a:gd name="connsiteX11" fmla="*/ 600897 w 1683637"/>
                <a:gd name="connsiteY11" fmla="*/ 690636 h 1458732"/>
                <a:gd name="connsiteX12" fmla="*/ 307 w 1683637"/>
                <a:gd name="connsiteY12" fmla="*/ 631511 h 1458732"/>
                <a:gd name="connsiteX0" fmla="*/ 307 w 1683637"/>
                <a:gd name="connsiteY0" fmla="*/ 631511 h 1458732"/>
                <a:gd name="connsiteX1" fmla="*/ 350104 w 1683637"/>
                <a:gd name="connsiteY1" fmla="*/ 878090 h 1458732"/>
                <a:gd name="connsiteX2" fmla="*/ 603609 w 1683637"/>
                <a:gd name="connsiteY2" fmla="*/ 1158387 h 1458732"/>
                <a:gd name="connsiteX3" fmla="*/ 955745 w 1683637"/>
                <a:gd name="connsiteY3" fmla="*/ 1451535 h 1458732"/>
                <a:gd name="connsiteX4" fmla="*/ 1573819 w 1683637"/>
                <a:gd name="connsiteY4" fmla="*/ 1458732 h 1458732"/>
                <a:gd name="connsiteX5" fmla="*/ 1683547 w 1683637"/>
                <a:gd name="connsiteY5" fmla="*/ 558962 h 1458732"/>
                <a:gd name="connsiteX6" fmla="*/ 1432818 w 1683637"/>
                <a:gd name="connsiteY6" fmla="*/ 97943 h 1458732"/>
                <a:gd name="connsiteX7" fmla="*/ 1217926 w 1683637"/>
                <a:gd name="connsiteY7" fmla="*/ 72233 h 1458732"/>
                <a:gd name="connsiteX8" fmla="*/ 995070 w 1683637"/>
                <a:gd name="connsiteY8" fmla="*/ 60315 h 1458732"/>
                <a:gd name="connsiteX9" fmla="*/ 763102 w 1683637"/>
                <a:gd name="connsiteY9" fmla="*/ 128658 h 1458732"/>
                <a:gd name="connsiteX10" fmla="*/ 735741 w 1683637"/>
                <a:gd name="connsiteY10" fmla="*/ 744541 h 1458732"/>
                <a:gd name="connsiteX11" fmla="*/ 600897 w 1683637"/>
                <a:gd name="connsiteY11" fmla="*/ 690636 h 1458732"/>
                <a:gd name="connsiteX12" fmla="*/ 307 w 1683637"/>
                <a:gd name="connsiteY12" fmla="*/ 631511 h 1458732"/>
                <a:gd name="connsiteX0" fmla="*/ 307 w 1683637"/>
                <a:gd name="connsiteY0" fmla="*/ 631511 h 1458732"/>
                <a:gd name="connsiteX1" fmla="*/ 350104 w 1683637"/>
                <a:gd name="connsiteY1" fmla="*/ 878090 h 1458732"/>
                <a:gd name="connsiteX2" fmla="*/ 603609 w 1683637"/>
                <a:gd name="connsiteY2" fmla="*/ 1158387 h 1458732"/>
                <a:gd name="connsiteX3" fmla="*/ 955745 w 1683637"/>
                <a:gd name="connsiteY3" fmla="*/ 1451535 h 1458732"/>
                <a:gd name="connsiteX4" fmla="*/ 1573819 w 1683637"/>
                <a:gd name="connsiteY4" fmla="*/ 1458732 h 1458732"/>
                <a:gd name="connsiteX5" fmla="*/ 1683547 w 1683637"/>
                <a:gd name="connsiteY5" fmla="*/ 558962 h 1458732"/>
                <a:gd name="connsiteX6" fmla="*/ 1432818 w 1683637"/>
                <a:gd name="connsiteY6" fmla="*/ 97943 h 1458732"/>
                <a:gd name="connsiteX7" fmla="*/ 1217926 w 1683637"/>
                <a:gd name="connsiteY7" fmla="*/ 72233 h 1458732"/>
                <a:gd name="connsiteX8" fmla="*/ 995070 w 1683637"/>
                <a:gd name="connsiteY8" fmla="*/ 60315 h 1458732"/>
                <a:gd name="connsiteX9" fmla="*/ 763102 w 1683637"/>
                <a:gd name="connsiteY9" fmla="*/ 128658 h 1458732"/>
                <a:gd name="connsiteX10" fmla="*/ 735741 w 1683637"/>
                <a:gd name="connsiteY10" fmla="*/ 744541 h 1458732"/>
                <a:gd name="connsiteX11" fmla="*/ 600897 w 1683637"/>
                <a:gd name="connsiteY11" fmla="*/ 690636 h 1458732"/>
                <a:gd name="connsiteX12" fmla="*/ 307 w 1683637"/>
                <a:gd name="connsiteY12" fmla="*/ 631511 h 1458732"/>
                <a:gd name="connsiteX0" fmla="*/ 307 w 1683637"/>
                <a:gd name="connsiteY0" fmla="*/ 631511 h 1458732"/>
                <a:gd name="connsiteX1" fmla="*/ 350104 w 1683637"/>
                <a:gd name="connsiteY1" fmla="*/ 878090 h 1458732"/>
                <a:gd name="connsiteX2" fmla="*/ 603609 w 1683637"/>
                <a:gd name="connsiteY2" fmla="*/ 1158387 h 1458732"/>
                <a:gd name="connsiteX3" fmla="*/ 955745 w 1683637"/>
                <a:gd name="connsiteY3" fmla="*/ 1451535 h 1458732"/>
                <a:gd name="connsiteX4" fmla="*/ 1573819 w 1683637"/>
                <a:gd name="connsiteY4" fmla="*/ 1458732 h 1458732"/>
                <a:gd name="connsiteX5" fmla="*/ 1683547 w 1683637"/>
                <a:gd name="connsiteY5" fmla="*/ 558962 h 1458732"/>
                <a:gd name="connsiteX6" fmla="*/ 1432818 w 1683637"/>
                <a:gd name="connsiteY6" fmla="*/ 97943 h 1458732"/>
                <a:gd name="connsiteX7" fmla="*/ 1217926 w 1683637"/>
                <a:gd name="connsiteY7" fmla="*/ 72233 h 1458732"/>
                <a:gd name="connsiteX8" fmla="*/ 995070 w 1683637"/>
                <a:gd name="connsiteY8" fmla="*/ 60315 h 1458732"/>
                <a:gd name="connsiteX9" fmla="*/ 763102 w 1683637"/>
                <a:gd name="connsiteY9" fmla="*/ 128658 h 1458732"/>
                <a:gd name="connsiteX10" fmla="*/ 735741 w 1683637"/>
                <a:gd name="connsiteY10" fmla="*/ 744541 h 1458732"/>
                <a:gd name="connsiteX11" fmla="*/ 469463 w 1683637"/>
                <a:gd name="connsiteY11" fmla="*/ 633800 h 1458732"/>
                <a:gd name="connsiteX12" fmla="*/ 307 w 1683637"/>
                <a:gd name="connsiteY12" fmla="*/ 631511 h 1458732"/>
                <a:gd name="connsiteX0" fmla="*/ 307 w 1683637"/>
                <a:gd name="connsiteY0" fmla="*/ 631511 h 1458732"/>
                <a:gd name="connsiteX1" fmla="*/ 350104 w 1683637"/>
                <a:gd name="connsiteY1" fmla="*/ 878090 h 1458732"/>
                <a:gd name="connsiteX2" fmla="*/ 603609 w 1683637"/>
                <a:gd name="connsiteY2" fmla="*/ 1158387 h 1458732"/>
                <a:gd name="connsiteX3" fmla="*/ 955745 w 1683637"/>
                <a:gd name="connsiteY3" fmla="*/ 1451535 h 1458732"/>
                <a:gd name="connsiteX4" fmla="*/ 1573819 w 1683637"/>
                <a:gd name="connsiteY4" fmla="*/ 1458732 h 1458732"/>
                <a:gd name="connsiteX5" fmla="*/ 1683547 w 1683637"/>
                <a:gd name="connsiteY5" fmla="*/ 558962 h 1458732"/>
                <a:gd name="connsiteX6" fmla="*/ 1432818 w 1683637"/>
                <a:gd name="connsiteY6" fmla="*/ 97943 h 1458732"/>
                <a:gd name="connsiteX7" fmla="*/ 1217926 w 1683637"/>
                <a:gd name="connsiteY7" fmla="*/ 72233 h 1458732"/>
                <a:gd name="connsiteX8" fmla="*/ 995070 w 1683637"/>
                <a:gd name="connsiteY8" fmla="*/ 60315 h 1458732"/>
                <a:gd name="connsiteX9" fmla="*/ 763102 w 1683637"/>
                <a:gd name="connsiteY9" fmla="*/ 128658 h 1458732"/>
                <a:gd name="connsiteX10" fmla="*/ 735741 w 1683637"/>
                <a:gd name="connsiteY10" fmla="*/ 744541 h 1458732"/>
                <a:gd name="connsiteX11" fmla="*/ 469463 w 1683637"/>
                <a:gd name="connsiteY11" fmla="*/ 633800 h 1458732"/>
                <a:gd name="connsiteX12" fmla="*/ 307 w 1683637"/>
                <a:gd name="connsiteY12" fmla="*/ 631511 h 1458732"/>
                <a:gd name="connsiteX0" fmla="*/ 307 w 1683637"/>
                <a:gd name="connsiteY0" fmla="*/ 631511 h 1458732"/>
                <a:gd name="connsiteX1" fmla="*/ 350104 w 1683637"/>
                <a:gd name="connsiteY1" fmla="*/ 878090 h 1458732"/>
                <a:gd name="connsiteX2" fmla="*/ 603609 w 1683637"/>
                <a:gd name="connsiteY2" fmla="*/ 1158387 h 1458732"/>
                <a:gd name="connsiteX3" fmla="*/ 955745 w 1683637"/>
                <a:gd name="connsiteY3" fmla="*/ 1451535 h 1458732"/>
                <a:gd name="connsiteX4" fmla="*/ 1573819 w 1683637"/>
                <a:gd name="connsiteY4" fmla="*/ 1458732 h 1458732"/>
                <a:gd name="connsiteX5" fmla="*/ 1683547 w 1683637"/>
                <a:gd name="connsiteY5" fmla="*/ 558962 h 1458732"/>
                <a:gd name="connsiteX6" fmla="*/ 1432818 w 1683637"/>
                <a:gd name="connsiteY6" fmla="*/ 97943 h 1458732"/>
                <a:gd name="connsiteX7" fmla="*/ 1217926 w 1683637"/>
                <a:gd name="connsiteY7" fmla="*/ 72233 h 1458732"/>
                <a:gd name="connsiteX8" fmla="*/ 995070 w 1683637"/>
                <a:gd name="connsiteY8" fmla="*/ 60315 h 1458732"/>
                <a:gd name="connsiteX9" fmla="*/ 763102 w 1683637"/>
                <a:gd name="connsiteY9" fmla="*/ 128658 h 1458732"/>
                <a:gd name="connsiteX10" fmla="*/ 735741 w 1683637"/>
                <a:gd name="connsiteY10" fmla="*/ 744541 h 1458732"/>
                <a:gd name="connsiteX11" fmla="*/ 469463 w 1683637"/>
                <a:gd name="connsiteY11" fmla="*/ 633800 h 1458732"/>
                <a:gd name="connsiteX12" fmla="*/ 307 w 1683637"/>
                <a:gd name="connsiteY12" fmla="*/ 631511 h 1458732"/>
                <a:gd name="connsiteX0" fmla="*/ 307 w 1683637"/>
                <a:gd name="connsiteY0" fmla="*/ 631511 h 1458732"/>
                <a:gd name="connsiteX1" fmla="*/ 350104 w 1683637"/>
                <a:gd name="connsiteY1" fmla="*/ 878090 h 1458732"/>
                <a:gd name="connsiteX2" fmla="*/ 603609 w 1683637"/>
                <a:gd name="connsiteY2" fmla="*/ 1158387 h 1458732"/>
                <a:gd name="connsiteX3" fmla="*/ 955745 w 1683637"/>
                <a:gd name="connsiteY3" fmla="*/ 1451535 h 1458732"/>
                <a:gd name="connsiteX4" fmla="*/ 1573819 w 1683637"/>
                <a:gd name="connsiteY4" fmla="*/ 1458732 h 1458732"/>
                <a:gd name="connsiteX5" fmla="*/ 1683547 w 1683637"/>
                <a:gd name="connsiteY5" fmla="*/ 558962 h 1458732"/>
                <a:gd name="connsiteX6" fmla="*/ 1432818 w 1683637"/>
                <a:gd name="connsiteY6" fmla="*/ 97943 h 1458732"/>
                <a:gd name="connsiteX7" fmla="*/ 1217926 w 1683637"/>
                <a:gd name="connsiteY7" fmla="*/ 72233 h 1458732"/>
                <a:gd name="connsiteX8" fmla="*/ 995070 w 1683637"/>
                <a:gd name="connsiteY8" fmla="*/ 60315 h 1458732"/>
                <a:gd name="connsiteX9" fmla="*/ 763102 w 1683637"/>
                <a:gd name="connsiteY9" fmla="*/ 128658 h 1458732"/>
                <a:gd name="connsiteX10" fmla="*/ 735741 w 1683637"/>
                <a:gd name="connsiteY10" fmla="*/ 744541 h 1458732"/>
                <a:gd name="connsiteX11" fmla="*/ 469463 w 1683637"/>
                <a:gd name="connsiteY11" fmla="*/ 633800 h 1458732"/>
                <a:gd name="connsiteX12" fmla="*/ 307 w 1683637"/>
                <a:gd name="connsiteY12" fmla="*/ 631511 h 14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3637" h="1458732">
                  <a:moveTo>
                    <a:pt x="307" y="631511"/>
                  </a:moveTo>
                  <a:cubicBezTo>
                    <a:pt x="-10032" y="680992"/>
                    <a:pt x="242979" y="771031"/>
                    <a:pt x="350104" y="878090"/>
                  </a:cubicBezTo>
                  <a:cubicBezTo>
                    <a:pt x="431053" y="979811"/>
                    <a:pt x="510950" y="1038905"/>
                    <a:pt x="603609" y="1158387"/>
                  </a:cubicBezTo>
                  <a:cubicBezTo>
                    <a:pt x="691391" y="1260800"/>
                    <a:pt x="824072" y="1341807"/>
                    <a:pt x="955745" y="1451535"/>
                  </a:cubicBezTo>
                  <a:lnTo>
                    <a:pt x="1573819" y="1458732"/>
                  </a:lnTo>
                  <a:cubicBezTo>
                    <a:pt x="1690862" y="1158809"/>
                    <a:pt x="1683546" y="668689"/>
                    <a:pt x="1683547" y="558962"/>
                  </a:cubicBezTo>
                  <a:cubicBezTo>
                    <a:pt x="1666692" y="-4699"/>
                    <a:pt x="1521956" y="9660"/>
                    <a:pt x="1432818" y="97943"/>
                  </a:cubicBezTo>
                  <a:cubicBezTo>
                    <a:pt x="1415603" y="-939"/>
                    <a:pt x="1276676" y="18116"/>
                    <a:pt x="1217926" y="72233"/>
                  </a:cubicBezTo>
                  <a:cubicBezTo>
                    <a:pt x="1201804" y="-29950"/>
                    <a:pt x="1015225" y="-14213"/>
                    <a:pt x="995070" y="60315"/>
                  </a:cubicBezTo>
                  <a:cubicBezTo>
                    <a:pt x="971370" y="-17903"/>
                    <a:pt x="799222" y="-38667"/>
                    <a:pt x="763102" y="128658"/>
                  </a:cubicBezTo>
                  <a:cubicBezTo>
                    <a:pt x="737369" y="247866"/>
                    <a:pt x="733090" y="336486"/>
                    <a:pt x="735741" y="744541"/>
                  </a:cubicBezTo>
                  <a:cubicBezTo>
                    <a:pt x="643470" y="809279"/>
                    <a:pt x="546120" y="683477"/>
                    <a:pt x="469463" y="633800"/>
                  </a:cubicBezTo>
                  <a:cubicBezTo>
                    <a:pt x="340860" y="530905"/>
                    <a:pt x="61917" y="453377"/>
                    <a:pt x="307" y="6315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 name="Oval 14"/>
            <p:cNvSpPr/>
            <p:nvPr/>
          </p:nvSpPr>
          <p:spPr>
            <a:xfrm>
              <a:off x="8244408" y="2481737"/>
              <a:ext cx="211525" cy="211525"/>
            </a:xfrm>
            <a:prstGeom prst="ellipse">
              <a:avLst/>
            </a:prstGeom>
            <a:solidFill>
              <a:srgbClr val="444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6" name="TextBox 15"/>
          <p:cNvSpPr txBox="1"/>
          <p:nvPr/>
        </p:nvSpPr>
        <p:spPr>
          <a:xfrm>
            <a:off x="200997" y="1444926"/>
            <a:ext cx="1704313" cy="830997"/>
          </a:xfrm>
          <a:prstGeom prst="rect">
            <a:avLst/>
          </a:prstGeom>
          <a:noFill/>
        </p:spPr>
        <p:txBody>
          <a:bodyPr wrap="none" rtlCol="0">
            <a:spAutoFit/>
          </a:bodyPr>
          <a:lstStyle/>
          <a:p>
            <a:r>
              <a:rPr lang="en-US" altLang="ko-KR" sz="4800" b="1" dirty="0" smtClean="0">
                <a:solidFill>
                  <a:srgbClr val="0A0A0A"/>
                </a:solidFill>
                <a:cs typeface="Arial" pitchFamily="34" charset="0"/>
              </a:rPr>
              <a:t>89,9</a:t>
            </a:r>
            <a:r>
              <a:rPr lang="en-US" altLang="ko-KR" sz="2800" b="1" dirty="0" smtClean="0">
                <a:solidFill>
                  <a:srgbClr val="0A0A0A"/>
                </a:solidFill>
                <a:cs typeface="Arial" pitchFamily="34" charset="0"/>
              </a:rPr>
              <a:t>%</a:t>
            </a:r>
            <a:endParaRPr lang="ko-KR" altLang="en-US" sz="2800" b="1" dirty="0">
              <a:solidFill>
                <a:srgbClr val="0A0A0A"/>
              </a:solidFill>
              <a:cs typeface="Arial" pitchFamily="34" charset="0"/>
            </a:endParaRPr>
          </a:p>
        </p:txBody>
      </p:sp>
      <p:sp>
        <p:nvSpPr>
          <p:cNvPr id="17" name="TextBox 16"/>
          <p:cNvSpPr txBox="1"/>
          <p:nvPr/>
        </p:nvSpPr>
        <p:spPr>
          <a:xfrm>
            <a:off x="7271038" y="3967370"/>
            <a:ext cx="1704313" cy="830997"/>
          </a:xfrm>
          <a:prstGeom prst="rect">
            <a:avLst/>
          </a:prstGeom>
          <a:noFill/>
        </p:spPr>
        <p:txBody>
          <a:bodyPr wrap="none" rtlCol="0">
            <a:spAutoFit/>
          </a:bodyPr>
          <a:lstStyle/>
          <a:p>
            <a:r>
              <a:rPr lang="en-US" altLang="ko-KR" sz="4800" b="1" dirty="0" smtClean="0">
                <a:solidFill>
                  <a:srgbClr val="0A0A0A"/>
                </a:solidFill>
                <a:cs typeface="Arial" pitchFamily="34" charset="0"/>
              </a:rPr>
              <a:t>10</a:t>
            </a:r>
            <a:r>
              <a:rPr lang="id-ID" altLang="ko-KR" sz="4800" b="1" dirty="0" smtClean="0">
                <a:solidFill>
                  <a:srgbClr val="0A0A0A"/>
                </a:solidFill>
                <a:cs typeface="Arial" pitchFamily="34" charset="0"/>
              </a:rPr>
              <a:t>,</a:t>
            </a:r>
            <a:r>
              <a:rPr lang="en-US" altLang="ko-KR" sz="4800" b="1" dirty="0" smtClean="0">
                <a:solidFill>
                  <a:srgbClr val="0A0A0A"/>
                </a:solidFill>
                <a:cs typeface="Arial" pitchFamily="34" charset="0"/>
              </a:rPr>
              <a:t>1</a:t>
            </a:r>
            <a:r>
              <a:rPr lang="en-US" altLang="ko-KR" sz="2800" b="1" dirty="0" smtClean="0">
                <a:solidFill>
                  <a:srgbClr val="0A0A0A"/>
                </a:solidFill>
                <a:cs typeface="Arial" pitchFamily="34" charset="0"/>
              </a:rPr>
              <a:t>%</a:t>
            </a:r>
            <a:endParaRPr lang="ko-KR" altLang="en-US" sz="2800" b="1" dirty="0">
              <a:solidFill>
                <a:srgbClr val="0A0A0A"/>
              </a:solidFill>
              <a:cs typeface="Arial" pitchFamily="34" charset="0"/>
            </a:endParaRPr>
          </a:p>
        </p:txBody>
      </p:sp>
      <p:sp>
        <p:nvSpPr>
          <p:cNvPr id="24" name="Text Placeholder 2"/>
          <p:cNvSpPr txBox="1">
            <a:spLocks/>
          </p:cNvSpPr>
          <p:nvPr/>
        </p:nvSpPr>
        <p:spPr>
          <a:xfrm>
            <a:off x="5622903" y="1624105"/>
            <a:ext cx="3352448" cy="638059"/>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accent2"/>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000" dirty="0" err="1" smtClean="0">
                <a:solidFill>
                  <a:srgbClr val="0A0A0A"/>
                </a:solidFill>
              </a:rPr>
              <a:t>Dipengaruhi</a:t>
            </a:r>
            <a:r>
              <a:rPr lang="en-US" altLang="ko-KR" sz="2000" dirty="0" smtClean="0">
                <a:solidFill>
                  <a:srgbClr val="0A0A0A"/>
                </a:solidFill>
              </a:rPr>
              <a:t> </a:t>
            </a:r>
            <a:r>
              <a:rPr lang="en-US" altLang="ko-KR" sz="2000" dirty="0" err="1" smtClean="0">
                <a:solidFill>
                  <a:srgbClr val="0A0A0A"/>
                </a:solidFill>
              </a:rPr>
              <a:t>oleh</a:t>
            </a:r>
            <a:r>
              <a:rPr lang="en-US" altLang="ko-KR" sz="2000" dirty="0" smtClean="0">
                <a:solidFill>
                  <a:srgbClr val="0A0A0A"/>
                </a:solidFill>
              </a:rPr>
              <a:t> </a:t>
            </a:r>
            <a:r>
              <a:rPr lang="en-US" altLang="ko-KR" sz="2000" dirty="0" err="1" smtClean="0">
                <a:solidFill>
                  <a:srgbClr val="0A0A0A"/>
                </a:solidFill>
              </a:rPr>
              <a:t>Variabel</a:t>
            </a:r>
            <a:r>
              <a:rPr lang="en-US" altLang="ko-KR" sz="2000" dirty="0" smtClean="0">
                <a:solidFill>
                  <a:srgbClr val="0A0A0A"/>
                </a:solidFill>
              </a:rPr>
              <a:t> </a:t>
            </a:r>
            <a:r>
              <a:rPr lang="en-US" altLang="ko-KR" sz="2000" dirty="0" err="1" smtClean="0">
                <a:solidFill>
                  <a:srgbClr val="0A0A0A"/>
                </a:solidFill>
              </a:rPr>
              <a:t>diluar</a:t>
            </a:r>
            <a:r>
              <a:rPr lang="en-US" altLang="ko-KR" sz="2000" dirty="0" smtClean="0">
                <a:solidFill>
                  <a:srgbClr val="0A0A0A"/>
                </a:solidFill>
              </a:rPr>
              <a:t> </a:t>
            </a:r>
            <a:r>
              <a:rPr lang="en-US" altLang="ko-KR" sz="2000" dirty="0" err="1" smtClean="0">
                <a:solidFill>
                  <a:srgbClr val="0A0A0A"/>
                </a:solidFill>
              </a:rPr>
              <a:t>Penelitian</a:t>
            </a:r>
            <a:endParaRPr lang="en-US" altLang="ko-KR" sz="2000" dirty="0">
              <a:solidFill>
                <a:srgbClr val="0A0A0A"/>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868935061"/>
              </p:ext>
            </p:extLst>
          </p:nvPr>
        </p:nvGraphicFramePr>
        <p:xfrm>
          <a:off x="3203848" y="2479731"/>
          <a:ext cx="2730054" cy="1290320"/>
        </p:xfrm>
        <a:graphic>
          <a:graphicData uri="http://schemas.openxmlformats.org/drawingml/2006/table">
            <a:tbl>
              <a:tblPr>
                <a:tableStyleId>{D7AC3CCA-C797-4891-BE02-D94E43425B78}</a:tableStyleId>
              </a:tblPr>
              <a:tblGrid>
                <a:gridCol w="393883"/>
                <a:gridCol w="393882"/>
                <a:gridCol w="525176"/>
                <a:gridCol w="663451"/>
                <a:gridCol w="753662"/>
              </a:tblGrid>
              <a:tr h="174712">
                <a:tc gridSpan="5">
                  <a:txBody>
                    <a:bodyPr/>
                    <a:lstStyle/>
                    <a:p>
                      <a:pPr marL="38100" marR="38100" algn="ctr">
                        <a:lnSpc>
                          <a:spcPts val="1600"/>
                        </a:lnSpc>
                        <a:spcAft>
                          <a:spcPts val="0"/>
                        </a:spcAft>
                      </a:pPr>
                      <a:r>
                        <a:rPr lang="en-US" sz="1100" dirty="0">
                          <a:effectLst/>
                        </a:rPr>
                        <a:t>Model </a:t>
                      </a:r>
                      <a:r>
                        <a:rPr lang="en-US" sz="1100" dirty="0" err="1">
                          <a:effectLst/>
                        </a:rPr>
                        <a:t>Summary</a:t>
                      </a:r>
                      <a:r>
                        <a:rPr lang="en-US" sz="1100" baseline="30000" dirty="0" err="1">
                          <a:effectLst/>
                        </a:rPr>
                        <a:t>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2875">
                <a:tc>
                  <a:txBody>
                    <a:bodyPr/>
                    <a:lstStyle/>
                    <a:p>
                      <a:pPr marL="38100" marR="38100">
                        <a:lnSpc>
                          <a:spcPts val="1600"/>
                        </a:lnSpc>
                        <a:spcAft>
                          <a:spcPts val="0"/>
                        </a:spcAft>
                      </a:pPr>
                      <a:r>
                        <a:rPr lang="en-US" sz="900">
                          <a:effectLst/>
                        </a:rPr>
                        <a:t>Model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900">
                          <a:effectLst/>
                        </a:rPr>
                        <a:t>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900">
                          <a:effectLst/>
                        </a:rPr>
                        <a:t>R Square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900" dirty="0">
                          <a:effectLst/>
                        </a:rPr>
                        <a:t>Adjusted R Square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0"/>
                        </a:spcAft>
                      </a:pPr>
                      <a:r>
                        <a:rPr lang="en-US" sz="900" dirty="0">
                          <a:effectLst/>
                        </a:rPr>
                        <a:t>Std. Error of the Estimate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r>
              <a:tr h="188623">
                <a:tc>
                  <a:txBody>
                    <a:bodyPr/>
                    <a:lstStyle/>
                    <a:p>
                      <a:pPr marL="38100" marR="38100">
                        <a:lnSpc>
                          <a:spcPts val="1600"/>
                        </a:lnSpc>
                        <a:spcAft>
                          <a:spcPts val="0"/>
                        </a:spcAft>
                      </a:pPr>
                      <a:r>
                        <a:rPr lang="en-US" sz="9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.948</a:t>
                      </a:r>
                      <a:r>
                        <a:rPr lang="en-US" sz="900" baseline="300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.899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dirty="0">
                          <a:effectLst/>
                        </a:rPr>
                        <a:t>.881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n-US" sz="900">
                          <a:effectLst/>
                        </a:rPr>
                        <a:t>.644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68641">
                <a:tc gridSpan="5">
                  <a:txBody>
                    <a:bodyPr/>
                    <a:lstStyle/>
                    <a:p>
                      <a:pPr marL="38100" marR="38100">
                        <a:lnSpc>
                          <a:spcPts val="1600"/>
                        </a:lnSpc>
                        <a:spcAft>
                          <a:spcPts val="0"/>
                        </a:spcAft>
                      </a:pPr>
                      <a:r>
                        <a:rPr lang="en-US" sz="900" dirty="0">
                          <a:effectLst/>
                        </a:rPr>
                        <a:t>a. Predictors: (Constant), Z, X1, X2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8155">
                <a:tc gridSpan="5">
                  <a:txBody>
                    <a:bodyPr/>
                    <a:lstStyle/>
                    <a:p>
                      <a:pPr marL="38100" marR="38100">
                        <a:lnSpc>
                          <a:spcPct val="200000"/>
                        </a:lnSpc>
                        <a:spcAft>
                          <a:spcPts val="800"/>
                        </a:spcAft>
                      </a:pPr>
                      <a:r>
                        <a:rPr lang="en-US" sz="900" dirty="0">
                          <a:effectLst/>
                        </a:rPr>
                        <a:t>b. Dependent Variable: 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47015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80">
                                          <p:stCondLst>
                                            <p:cond delay="0"/>
                                          </p:stCondLst>
                                        </p:cTn>
                                        <p:tgtEl>
                                          <p:spTgt spid="16"/>
                                        </p:tgtEl>
                                      </p:cBhvr>
                                    </p:animEffect>
                                    <p:anim calcmode="lin" valueType="num">
                                      <p:cBhvr>
                                        <p:cTn id="3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6" dur="26">
                                          <p:stCondLst>
                                            <p:cond delay="650"/>
                                          </p:stCondLst>
                                        </p:cTn>
                                        <p:tgtEl>
                                          <p:spTgt spid="16"/>
                                        </p:tgtEl>
                                      </p:cBhvr>
                                      <p:to x="100000" y="60000"/>
                                    </p:animScale>
                                    <p:animScale>
                                      <p:cBhvr>
                                        <p:cTn id="37" dur="166" decel="50000">
                                          <p:stCondLst>
                                            <p:cond delay="676"/>
                                          </p:stCondLst>
                                        </p:cTn>
                                        <p:tgtEl>
                                          <p:spTgt spid="16"/>
                                        </p:tgtEl>
                                      </p:cBhvr>
                                      <p:to x="100000" y="100000"/>
                                    </p:animScale>
                                    <p:animScale>
                                      <p:cBhvr>
                                        <p:cTn id="38" dur="26">
                                          <p:stCondLst>
                                            <p:cond delay="1312"/>
                                          </p:stCondLst>
                                        </p:cTn>
                                        <p:tgtEl>
                                          <p:spTgt spid="16"/>
                                        </p:tgtEl>
                                      </p:cBhvr>
                                      <p:to x="100000" y="80000"/>
                                    </p:animScale>
                                    <p:animScale>
                                      <p:cBhvr>
                                        <p:cTn id="39" dur="166" decel="50000">
                                          <p:stCondLst>
                                            <p:cond delay="1338"/>
                                          </p:stCondLst>
                                        </p:cTn>
                                        <p:tgtEl>
                                          <p:spTgt spid="16"/>
                                        </p:tgtEl>
                                      </p:cBhvr>
                                      <p:to x="100000" y="100000"/>
                                    </p:animScale>
                                    <p:animScale>
                                      <p:cBhvr>
                                        <p:cTn id="40" dur="26">
                                          <p:stCondLst>
                                            <p:cond delay="1642"/>
                                          </p:stCondLst>
                                        </p:cTn>
                                        <p:tgtEl>
                                          <p:spTgt spid="16"/>
                                        </p:tgtEl>
                                      </p:cBhvr>
                                      <p:to x="100000" y="90000"/>
                                    </p:animScale>
                                    <p:animScale>
                                      <p:cBhvr>
                                        <p:cTn id="41" dur="166" decel="50000">
                                          <p:stCondLst>
                                            <p:cond delay="1668"/>
                                          </p:stCondLst>
                                        </p:cTn>
                                        <p:tgtEl>
                                          <p:spTgt spid="16"/>
                                        </p:tgtEl>
                                      </p:cBhvr>
                                      <p:to x="100000" y="100000"/>
                                    </p:animScale>
                                    <p:animScale>
                                      <p:cBhvr>
                                        <p:cTn id="42" dur="26">
                                          <p:stCondLst>
                                            <p:cond delay="1808"/>
                                          </p:stCondLst>
                                        </p:cTn>
                                        <p:tgtEl>
                                          <p:spTgt spid="16"/>
                                        </p:tgtEl>
                                      </p:cBhvr>
                                      <p:to x="100000" y="95000"/>
                                    </p:animScale>
                                    <p:animScale>
                                      <p:cBhvr>
                                        <p:cTn id="43" dur="166" decel="50000">
                                          <p:stCondLst>
                                            <p:cond delay="1834"/>
                                          </p:stCondLst>
                                        </p:cTn>
                                        <p:tgtEl>
                                          <p:spTgt spid="16"/>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3">
                                            <p:txEl>
                                              <p:pRg st="0" end="0"/>
                                            </p:txEl>
                                          </p:spTgt>
                                        </p:tgtEl>
                                        <p:attrNameLst>
                                          <p:attrName>style.visibility</p:attrName>
                                        </p:attrNameLst>
                                      </p:cBhvr>
                                      <p:to>
                                        <p:strVal val="visible"/>
                                      </p:to>
                                    </p:set>
                                    <p:animEffect transition="in" filter="wipe(down)">
                                      <p:cBhvr>
                                        <p:cTn id="46" dur="580">
                                          <p:stCondLst>
                                            <p:cond delay="0"/>
                                          </p:stCondLst>
                                        </p:cTn>
                                        <p:tgtEl>
                                          <p:spTgt spid="3">
                                            <p:txEl>
                                              <p:pRg st="0" end="0"/>
                                            </p:txEl>
                                          </p:spTgt>
                                        </p:tgtEl>
                                      </p:cBhvr>
                                    </p:animEffect>
                                    <p:anim calcmode="lin" valueType="num">
                                      <p:cBhvr>
                                        <p:cTn id="47"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3">
                                            <p:txEl>
                                              <p:pRg st="0" end="0"/>
                                            </p:txEl>
                                          </p:spTgt>
                                        </p:tgtEl>
                                      </p:cBhvr>
                                      <p:to x="100000" y="60000"/>
                                    </p:animScale>
                                    <p:animScale>
                                      <p:cBhvr>
                                        <p:cTn id="53" dur="166" decel="50000">
                                          <p:stCondLst>
                                            <p:cond delay="676"/>
                                          </p:stCondLst>
                                        </p:cTn>
                                        <p:tgtEl>
                                          <p:spTgt spid="3">
                                            <p:txEl>
                                              <p:pRg st="0" end="0"/>
                                            </p:txEl>
                                          </p:spTgt>
                                        </p:tgtEl>
                                      </p:cBhvr>
                                      <p:to x="100000" y="100000"/>
                                    </p:animScale>
                                    <p:animScale>
                                      <p:cBhvr>
                                        <p:cTn id="54" dur="26">
                                          <p:stCondLst>
                                            <p:cond delay="1312"/>
                                          </p:stCondLst>
                                        </p:cTn>
                                        <p:tgtEl>
                                          <p:spTgt spid="3">
                                            <p:txEl>
                                              <p:pRg st="0" end="0"/>
                                            </p:txEl>
                                          </p:spTgt>
                                        </p:tgtEl>
                                      </p:cBhvr>
                                      <p:to x="100000" y="80000"/>
                                    </p:animScale>
                                    <p:animScale>
                                      <p:cBhvr>
                                        <p:cTn id="55" dur="166" decel="50000">
                                          <p:stCondLst>
                                            <p:cond delay="1338"/>
                                          </p:stCondLst>
                                        </p:cTn>
                                        <p:tgtEl>
                                          <p:spTgt spid="3">
                                            <p:txEl>
                                              <p:pRg st="0" end="0"/>
                                            </p:txEl>
                                          </p:spTgt>
                                        </p:tgtEl>
                                      </p:cBhvr>
                                      <p:to x="100000" y="100000"/>
                                    </p:animScale>
                                    <p:animScale>
                                      <p:cBhvr>
                                        <p:cTn id="56" dur="26">
                                          <p:stCondLst>
                                            <p:cond delay="1642"/>
                                          </p:stCondLst>
                                        </p:cTn>
                                        <p:tgtEl>
                                          <p:spTgt spid="3">
                                            <p:txEl>
                                              <p:pRg st="0" end="0"/>
                                            </p:txEl>
                                          </p:spTgt>
                                        </p:tgtEl>
                                      </p:cBhvr>
                                      <p:to x="100000" y="90000"/>
                                    </p:animScale>
                                    <p:animScale>
                                      <p:cBhvr>
                                        <p:cTn id="57" dur="166" decel="50000">
                                          <p:stCondLst>
                                            <p:cond delay="1668"/>
                                          </p:stCondLst>
                                        </p:cTn>
                                        <p:tgtEl>
                                          <p:spTgt spid="3">
                                            <p:txEl>
                                              <p:pRg st="0" end="0"/>
                                            </p:txEl>
                                          </p:spTgt>
                                        </p:tgtEl>
                                      </p:cBhvr>
                                      <p:to x="100000" y="100000"/>
                                    </p:animScale>
                                    <p:animScale>
                                      <p:cBhvr>
                                        <p:cTn id="58" dur="26">
                                          <p:stCondLst>
                                            <p:cond delay="1808"/>
                                          </p:stCondLst>
                                        </p:cTn>
                                        <p:tgtEl>
                                          <p:spTgt spid="3">
                                            <p:txEl>
                                              <p:pRg st="0" end="0"/>
                                            </p:txEl>
                                          </p:spTgt>
                                        </p:tgtEl>
                                      </p:cBhvr>
                                      <p:to x="100000" y="95000"/>
                                    </p:animScale>
                                    <p:animScale>
                                      <p:cBhvr>
                                        <p:cTn id="59" dur="166" decel="50000">
                                          <p:stCondLst>
                                            <p:cond delay="1834"/>
                                          </p:stCondLst>
                                        </p:cTn>
                                        <p:tgtEl>
                                          <p:spTgt spid="3">
                                            <p:txEl>
                                              <p:pRg st="0" end="0"/>
                                            </p:txEl>
                                          </p:spTgt>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580">
                                          <p:stCondLst>
                                            <p:cond delay="0"/>
                                          </p:stCondLst>
                                        </p:cTn>
                                        <p:tgtEl>
                                          <p:spTgt spid="24"/>
                                        </p:tgtEl>
                                      </p:cBhvr>
                                    </p:animEffect>
                                    <p:anim calcmode="lin" valueType="num">
                                      <p:cBhvr>
                                        <p:cTn id="65"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70" dur="26">
                                          <p:stCondLst>
                                            <p:cond delay="650"/>
                                          </p:stCondLst>
                                        </p:cTn>
                                        <p:tgtEl>
                                          <p:spTgt spid="24"/>
                                        </p:tgtEl>
                                      </p:cBhvr>
                                      <p:to x="100000" y="60000"/>
                                    </p:animScale>
                                    <p:animScale>
                                      <p:cBhvr>
                                        <p:cTn id="71" dur="166" decel="50000">
                                          <p:stCondLst>
                                            <p:cond delay="676"/>
                                          </p:stCondLst>
                                        </p:cTn>
                                        <p:tgtEl>
                                          <p:spTgt spid="24"/>
                                        </p:tgtEl>
                                      </p:cBhvr>
                                      <p:to x="100000" y="100000"/>
                                    </p:animScale>
                                    <p:animScale>
                                      <p:cBhvr>
                                        <p:cTn id="72" dur="26">
                                          <p:stCondLst>
                                            <p:cond delay="1312"/>
                                          </p:stCondLst>
                                        </p:cTn>
                                        <p:tgtEl>
                                          <p:spTgt spid="24"/>
                                        </p:tgtEl>
                                      </p:cBhvr>
                                      <p:to x="100000" y="80000"/>
                                    </p:animScale>
                                    <p:animScale>
                                      <p:cBhvr>
                                        <p:cTn id="73" dur="166" decel="50000">
                                          <p:stCondLst>
                                            <p:cond delay="1338"/>
                                          </p:stCondLst>
                                        </p:cTn>
                                        <p:tgtEl>
                                          <p:spTgt spid="24"/>
                                        </p:tgtEl>
                                      </p:cBhvr>
                                      <p:to x="100000" y="100000"/>
                                    </p:animScale>
                                    <p:animScale>
                                      <p:cBhvr>
                                        <p:cTn id="74" dur="26">
                                          <p:stCondLst>
                                            <p:cond delay="1642"/>
                                          </p:stCondLst>
                                        </p:cTn>
                                        <p:tgtEl>
                                          <p:spTgt spid="24"/>
                                        </p:tgtEl>
                                      </p:cBhvr>
                                      <p:to x="100000" y="90000"/>
                                    </p:animScale>
                                    <p:animScale>
                                      <p:cBhvr>
                                        <p:cTn id="75" dur="166" decel="50000">
                                          <p:stCondLst>
                                            <p:cond delay="1668"/>
                                          </p:stCondLst>
                                        </p:cTn>
                                        <p:tgtEl>
                                          <p:spTgt spid="24"/>
                                        </p:tgtEl>
                                      </p:cBhvr>
                                      <p:to x="100000" y="100000"/>
                                    </p:animScale>
                                    <p:animScale>
                                      <p:cBhvr>
                                        <p:cTn id="76" dur="26">
                                          <p:stCondLst>
                                            <p:cond delay="1808"/>
                                          </p:stCondLst>
                                        </p:cTn>
                                        <p:tgtEl>
                                          <p:spTgt spid="24"/>
                                        </p:tgtEl>
                                      </p:cBhvr>
                                      <p:to x="100000" y="95000"/>
                                    </p:animScale>
                                    <p:animScale>
                                      <p:cBhvr>
                                        <p:cTn id="77" dur="166" decel="50000">
                                          <p:stCondLst>
                                            <p:cond delay="1834"/>
                                          </p:stCondLst>
                                        </p:cTn>
                                        <p:tgtEl>
                                          <p:spTgt spid="24"/>
                                        </p:tgtEl>
                                      </p:cBhvr>
                                      <p:to x="100000" y="100000"/>
                                    </p:animScale>
                                  </p:childTnLst>
                                </p:cTn>
                              </p:par>
                              <p:par>
                                <p:cTn id="78" presetID="26" presetClass="entr" presetSubtype="0" fill="hold" nodeType="with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down)">
                                      <p:cBhvr>
                                        <p:cTn id="80" dur="580">
                                          <p:stCondLst>
                                            <p:cond delay="0"/>
                                          </p:stCondLst>
                                        </p:cTn>
                                        <p:tgtEl>
                                          <p:spTgt spid="11"/>
                                        </p:tgtEl>
                                      </p:cBhvr>
                                    </p:animEffect>
                                    <p:anim calcmode="lin" valueType="num">
                                      <p:cBhvr>
                                        <p:cTn id="8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6" dur="26">
                                          <p:stCondLst>
                                            <p:cond delay="650"/>
                                          </p:stCondLst>
                                        </p:cTn>
                                        <p:tgtEl>
                                          <p:spTgt spid="11"/>
                                        </p:tgtEl>
                                      </p:cBhvr>
                                      <p:to x="100000" y="60000"/>
                                    </p:animScale>
                                    <p:animScale>
                                      <p:cBhvr>
                                        <p:cTn id="87" dur="166" decel="50000">
                                          <p:stCondLst>
                                            <p:cond delay="676"/>
                                          </p:stCondLst>
                                        </p:cTn>
                                        <p:tgtEl>
                                          <p:spTgt spid="11"/>
                                        </p:tgtEl>
                                      </p:cBhvr>
                                      <p:to x="100000" y="100000"/>
                                    </p:animScale>
                                    <p:animScale>
                                      <p:cBhvr>
                                        <p:cTn id="88" dur="26">
                                          <p:stCondLst>
                                            <p:cond delay="1312"/>
                                          </p:stCondLst>
                                        </p:cTn>
                                        <p:tgtEl>
                                          <p:spTgt spid="11"/>
                                        </p:tgtEl>
                                      </p:cBhvr>
                                      <p:to x="100000" y="80000"/>
                                    </p:animScale>
                                    <p:animScale>
                                      <p:cBhvr>
                                        <p:cTn id="89" dur="166" decel="50000">
                                          <p:stCondLst>
                                            <p:cond delay="1338"/>
                                          </p:stCondLst>
                                        </p:cTn>
                                        <p:tgtEl>
                                          <p:spTgt spid="11"/>
                                        </p:tgtEl>
                                      </p:cBhvr>
                                      <p:to x="100000" y="100000"/>
                                    </p:animScale>
                                    <p:animScale>
                                      <p:cBhvr>
                                        <p:cTn id="90" dur="26">
                                          <p:stCondLst>
                                            <p:cond delay="1642"/>
                                          </p:stCondLst>
                                        </p:cTn>
                                        <p:tgtEl>
                                          <p:spTgt spid="11"/>
                                        </p:tgtEl>
                                      </p:cBhvr>
                                      <p:to x="100000" y="90000"/>
                                    </p:animScale>
                                    <p:animScale>
                                      <p:cBhvr>
                                        <p:cTn id="91" dur="166" decel="50000">
                                          <p:stCondLst>
                                            <p:cond delay="1668"/>
                                          </p:stCondLst>
                                        </p:cTn>
                                        <p:tgtEl>
                                          <p:spTgt spid="11"/>
                                        </p:tgtEl>
                                      </p:cBhvr>
                                      <p:to x="100000" y="100000"/>
                                    </p:animScale>
                                    <p:animScale>
                                      <p:cBhvr>
                                        <p:cTn id="92" dur="26">
                                          <p:stCondLst>
                                            <p:cond delay="1808"/>
                                          </p:stCondLst>
                                        </p:cTn>
                                        <p:tgtEl>
                                          <p:spTgt spid="11"/>
                                        </p:tgtEl>
                                      </p:cBhvr>
                                      <p:to x="100000" y="95000"/>
                                    </p:animScale>
                                    <p:animScale>
                                      <p:cBhvr>
                                        <p:cTn id="93" dur="166" decel="50000">
                                          <p:stCondLst>
                                            <p:cond delay="1834"/>
                                          </p:stCondLst>
                                        </p:cTn>
                                        <p:tgtEl>
                                          <p:spTgt spid="11"/>
                                        </p:tgtEl>
                                      </p:cBhvr>
                                      <p:to x="100000" y="100000"/>
                                    </p:animScale>
                                  </p:childTnLst>
                                </p:cTn>
                              </p:par>
                              <p:par>
                                <p:cTn id="94" presetID="26" presetClass="entr" presetSubtype="0"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wipe(down)">
                                      <p:cBhvr>
                                        <p:cTn id="96" dur="580">
                                          <p:stCondLst>
                                            <p:cond delay="0"/>
                                          </p:stCondLst>
                                        </p:cTn>
                                        <p:tgtEl>
                                          <p:spTgt spid="17"/>
                                        </p:tgtEl>
                                      </p:cBhvr>
                                    </p:animEffect>
                                    <p:anim calcmode="lin" valueType="num">
                                      <p:cBhvr>
                                        <p:cTn id="9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02" dur="26">
                                          <p:stCondLst>
                                            <p:cond delay="650"/>
                                          </p:stCondLst>
                                        </p:cTn>
                                        <p:tgtEl>
                                          <p:spTgt spid="17"/>
                                        </p:tgtEl>
                                      </p:cBhvr>
                                      <p:to x="100000" y="60000"/>
                                    </p:animScale>
                                    <p:animScale>
                                      <p:cBhvr>
                                        <p:cTn id="103" dur="166" decel="50000">
                                          <p:stCondLst>
                                            <p:cond delay="676"/>
                                          </p:stCondLst>
                                        </p:cTn>
                                        <p:tgtEl>
                                          <p:spTgt spid="17"/>
                                        </p:tgtEl>
                                      </p:cBhvr>
                                      <p:to x="100000" y="100000"/>
                                    </p:animScale>
                                    <p:animScale>
                                      <p:cBhvr>
                                        <p:cTn id="104" dur="26">
                                          <p:stCondLst>
                                            <p:cond delay="1312"/>
                                          </p:stCondLst>
                                        </p:cTn>
                                        <p:tgtEl>
                                          <p:spTgt spid="17"/>
                                        </p:tgtEl>
                                      </p:cBhvr>
                                      <p:to x="100000" y="80000"/>
                                    </p:animScale>
                                    <p:animScale>
                                      <p:cBhvr>
                                        <p:cTn id="105" dur="166" decel="50000">
                                          <p:stCondLst>
                                            <p:cond delay="1338"/>
                                          </p:stCondLst>
                                        </p:cTn>
                                        <p:tgtEl>
                                          <p:spTgt spid="17"/>
                                        </p:tgtEl>
                                      </p:cBhvr>
                                      <p:to x="100000" y="100000"/>
                                    </p:animScale>
                                    <p:animScale>
                                      <p:cBhvr>
                                        <p:cTn id="106" dur="26">
                                          <p:stCondLst>
                                            <p:cond delay="1642"/>
                                          </p:stCondLst>
                                        </p:cTn>
                                        <p:tgtEl>
                                          <p:spTgt spid="17"/>
                                        </p:tgtEl>
                                      </p:cBhvr>
                                      <p:to x="100000" y="90000"/>
                                    </p:animScale>
                                    <p:animScale>
                                      <p:cBhvr>
                                        <p:cTn id="107" dur="166" decel="50000">
                                          <p:stCondLst>
                                            <p:cond delay="1668"/>
                                          </p:stCondLst>
                                        </p:cTn>
                                        <p:tgtEl>
                                          <p:spTgt spid="17"/>
                                        </p:tgtEl>
                                      </p:cBhvr>
                                      <p:to x="100000" y="100000"/>
                                    </p:animScale>
                                    <p:animScale>
                                      <p:cBhvr>
                                        <p:cTn id="108" dur="26">
                                          <p:stCondLst>
                                            <p:cond delay="1808"/>
                                          </p:stCondLst>
                                        </p:cTn>
                                        <p:tgtEl>
                                          <p:spTgt spid="17"/>
                                        </p:tgtEl>
                                      </p:cBhvr>
                                      <p:to x="100000" y="95000"/>
                                    </p:animScale>
                                    <p:animScale>
                                      <p:cBhvr>
                                        <p:cTn id="109"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p:bldP spid="17"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60594" y="852822"/>
            <a:ext cx="4118561" cy="2054258"/>
          </a:xfrm>
          <a:prstGeom prst="rect">
            <a:avLst/>
          </a:prstGeom>
        </p:spPr>
      </p:pic>
      <p:sp>
        <p:nvSpPr>
          <p:cNvPr id="4" name="Text Placeholder 2"/>
          <p:cNvSpPr>
            <a:spLocks noGrp="1"/>
          </p:cNvSpPr>
          <p:nvPr>
            <p:ph type="body" sz="quarter" idx="4294967295"/>
          </p:nvPr>
        </p:nvSpPr>
        <p:spPr>
          <a:xfrm>
            <a:off x="86266" y="992317"/>
            <a:ext cx="1497917" cy="271144"/>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p>
            <a:pPr marL="0" indent="0">
              <a:buNone/>
            </a:pPr>
            <a:r>
              <a:rPr lang="en-US" sz="1200" dirty="0" err="1" smtClean="0">
                <a:solidFill>
                  <a:schemeClr val="bg1"/>
                </a:solidFill>
              </a:rPr>
              <a:t>Persamaan</a:t>
            </a:r>
            <a:r>
              <a:rPr lang="en-US" sz="1200" dirty="0" smtClean="0">
                <a:solidFill>
                  <a:schemeClr val="bg1"/>
                </a:solidFill>
              </a:rPr>
              <a:t> 1 </a:t>
            </a:r>
            <a:endParaRPr lang="en-US" sz="1200" dirty="0">
              <a:solidFill>
                <a:schemeClr val="bg1"/>
              </a:solidFill>
            </a:endParaRPr>
          </a:p>
        </p:txBody>
      </p:sp>
      <p:sp>
        <p:nvSpPr>
          <p:cNvPr id="5" name="Text Placeholder 2"/>
          <p:cNvSpPr txBox="1">
            <a:spLocks/>
          </p:cNvSpPr>
          <p:nvPr/>
        </p:nvSpPr>
        <p:spPr>
          <a:xfrm>
            <a:off x="86266" y="2907080"/>
            <a:ext cx="1296144"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lvl1pPr marL="0" indent="0" algn="l" defTabSz="914400" rtl="0" eaLnBrk="1" latinLnBrk="1" hangingPunct="1">
              <a:spcBef>
                <a:spcPct val="20000"/>
              </a:spcBef>
              <a:buFont typeface="Arial" pitchFamily="34" charset="0"/>
              <a:buNone/>
              <a:defRPr sz="1200" b="0" kern="1200" baseline="0">
                <a:solidFill>
                  <a:schemeClr val="accent1"/>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smtClean="0">
                <a:solidFill>
                  <a:schemeClr val="bg1"/>
                </a:solidFill>
              </a:rPr>
              <a:t>Persamaan</a:t>
            </a:r>
            <a:r>
              <a:rPr lang="en-US" dirty="0" smtClean="0">
                <a:solidFill>
                  <a:schemeClr val="bg1"/>
                </a:solidFill>
              </a:rPr>
              <a:t> 2 </a:t>
            </a:r>
            <a:endParaRPr lang="en-US" dirty="0">
              <a:solidFill>
                <a:schemeClr val="bg1"/>
              </a:solidFill>
            </a:endParaRPr>
          </a:p>
        </p:txBody>
      </p:sp>
      <p:pic>
        <p:nvPicPr>
          <p:cNvPr id="6" name="Picture 5"/>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86266" y="1386298"/>
            <a:ext cx="3405659" cy="1246822"/>
          </a:xfrm>
          <a:prstGeom prst="rect">
            <a:avLst/>
          </a:prstGeom>
          <a:solidFill>
            <a:schemeClr val="accent2"/>
          </a:solidFill>
        </p:spPr>
      </p:pic>
      <p:pic>
        <p:nvPicPr>
          <p:cNvPr id="7" name="Picture 6"/>
          <p:cNvPicPr>
            <a:picLocks noChangeAspect="1"/>
          </p:cNvPicPr>
          <p:nvPr/>
        </p:nvPicPr>
        <p:blipFill>
          <a:blip r:embed="rId4">
            <a:duotone>
              <a:prstClr val="black"/>
              <a:schemeClr val="accent4">
                <a:tint val="45000"/>
                <a:satMod val="400000"/>
              </a:schemeClr>
            </a:duotone>
          </a:blip>
          <a:stretch>
            <a:fillRect/>
          </a:stretch>
        </p:blipFill>
        <p:spPr>
          <a:xfrm>
            <a:off x="86266" y="3317949"/>
            <a:ext cx="3422217" cy="1621413"/>
          </a:xfrm>
          <a:prstGeom prst="rect">
            <a:avLst/>
          </a:prstGeom>
          <a:solidFill>
            <a:schemeClr val="accent2"/>
          </a:solidFill>
        </p:spPr>
      </p:pic>
      <p:pic>
        <p:nvPicPr>
          <p:cNvPr id="8" name="Picture 7"/>
          <p:cNvPicPr>
            <a:picLocks noChangeAspect="1"/>
          </p:cNvPicPr>
          <p:nvPr/>
        </p:nvPicPr>
        <p:blipFill>
          <a:blip r:embed="rId5"/>
          <a:stretch>
            <a:fillRect/>
          </a:stretch>
        </p:blipFill>
        <p:spPr>
          <a:xfrm>
            <a:off x="3940579" y="3025824"/>
            <a:ext cx="4118561" cy="2032282"/>
          </a:xfrm>
          <a:prstGeom prst="rect">
            <a:avLst/>
          </a:prstGeom>
        </p:spPr>
      </p:pic>
      <p:sp>
        <p:nvSpPr>
          <p:cNvPr id="9" name="Text Placeholder 1"/>
          <p:cNvSpPr>
            <a:spLocks noGrp="1"/>
          </p:cNvSpPr>
          <p:nvPr>
            <p:ph type="body" sz="quarter" idx="10"/>
          </p:nvPr>
        </p:nvSpPr>
        <p:spPr>
          <a:xfrm>
            <a:off x="416791" y="73839"/>
            <a:ext cx="7662364" cy="576064"/>
          </a:xfrm>
          <a:noFill/>
        </p:spPr>
        <p:style>
          <a:lnRef idx="2">
            <a:schemeClr val="accent2"/>
          </a:lnRef>
          <a:fillRef idx="1">
            <a:schemeClr val="lt1"/>
          </a:fillRef>
          <a:effectRef idx="0">
            <a:schemeClr val="accent2"/>
          </a:effectRef>
          <a:fontRef idx="minor">
            <a:schemeClr val="dk1"/>
          </a:fontRef>
        </p:style>
        <p:txBody>
          <a:bodyPr/>
          <a:lstStyle/>
          <a:p>
            <a:r>
              <a:rPr lang="en-US" dirty="0" smtClean="0"/>
              <a:t>SIGNIFIKANSI</a:t>
            </a:r>
            <a:r>
              <a:rPr lang="id-ID" dirty="0" smtClean="0"/>
              <a:t> ANANALISIS JALUR</a:t>
            </a:r>
            <a:endParaRPr lang="en-US" dirty="0"/>
          </a:p>
        </p:txBody>
      </p:sp>
      <p:sp>
        <p:nvSpPr>
          <p:cNvPr id="2" name="Oval 1"/>
          <p:cNvSpPr/>
          <p:nvPr/>
        </p:nvSpPr>
        <p:spPr>
          <a:xfrm>
            <a:off x="6732240" y="2256284"/>
            <a:ext cx="432048" cy="623362"/>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tx1"/>
              </a:solidFill>
            </a:endParaRPr>
          </a:p>
        </p:txBody>
      </p:sp>
      <p:sp>
        <p:nvSpPr>
          <p:cNvPr id="10" name="Oval 9"/>
          <p:cNvSpPr/>
          <p:nvPr/>
        </p:nvSpPr>
        <p:spPr>
          <a:xfrm>
            <a:off x="6948264" y="4368495"/>
            <a:ext cx="432048" cy="623362"/>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8758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theme/theme1.xml><?xml version="1.0" encoding="utf-8"?>
<a:theme xmlns:a="http://schemas.openxmlformats.org/drawingml/2006/main" name="Cover and End Slide Master">
  <a:themeElements>
    <a:clrScheme name="ALLPPT-COLOR-A15">
      <a:dk1>
        <a:sysClr val="windowText" lastClr="000000"/>
      </a:dk1>
      <a:lt1>
        <a:sysClr val="window" lastClr="FFFFFF"/>
      </a:lt1>
      <a:dk2>
        <a:srgbClr val="1F497D"/>
      </a:dk2>
      <a:lt2>
        <a:srgbClr val="EEECE1"/>
      </a:lt2>
      <a:accent1>
        <a:srgbClr val="444342"/>
      </a:accent1>
      <a:accent2>
        <a:srgbClr val="FFC000"/>
      </a:accent2>
      <a:accent3>
        <a:srgbClr val="444342"/>
      </a:accent3>
      <a:accent4>
        <a:srgbClr val="FFC000"/>
      </a:accent4>
      <a:accent5>
        <a:srgbClr val="444342"/>
      </a:accent5>
      <a:accent6>
        <a:srgbClr val="FFC000"/>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5">
      <a:dk1>
        <a:sysClr val="windowText" lastClr="000000"/>
      </a:dk1>
      <a:lt1>
        <a:sysClr val="window" lastClr="FFFFFF"/>
      </a:lt1>
      <a:dk2>
        <a:srgbClr val="1F497D"/>
      </a:dk2>
      <a:lt2>
        <a:srgbClr val="EEECE1"/>
      </a:lt2>
      <a:accent1>
        <a:srgbClr val="444342"/>
      </a:accent1>
      <a:accent2>
        <a:srgbClr val="FFC000"/>
      </a:accent2>
      <a:accent3>
        <a:srgbClr val="444342"/>
      </a:accent3>
      <a:accent4>
        <a:srgbClr val="FFC000"/>
      </a:accent4>
      <a:accent5>
        <a:srgbClr val="444342"/>
      </a:accent5>
      <a:accent6>
        <a:srgbClr val="FFC000"/>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5">
      <a:dk1>
        <a:sysClr val="windowText" lastClr="000000"/>
      </a:dk1>
      <a:lt1>
        <a:sysClr val="window" lastClr="FFFFFF"/>
      </a:lt1>
      <a:dk2>
        <a:srgbClr val="1F497D"/>
      </a:dk2>
      <a:lt2>
        <a:srgbClr val="EEECE1"/>
      </a:lt2>
      <a:accent1>
        <a:srgbClr val="444342"/>
      </a:accent1>
      <a:accent2>
        <a:srgbClr val="FFC000"/>
      </a:accent2>
      <a:accent3>
        <a:srgbClr val="444342"/>
      </a:accent3>
      <a:accent4>
        <a:srgbClr val="FFC000"/>
      </a:accent4>
      <a:accent5>
        <a:srgbClr val="444342"/>
      </a:accent5>
      <a:accent6>
        <a:srgbClr val="FFC000"/>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3983</TotalTime>
  <Words>779</Words>
  <Application>Microsoft Office PowerPoint</Application>
  <PresentationFormat>On-screen Show (16:9)</PresentationFormat>
  <Paragraphs>136</Paragraphs>
  <Slides>13</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Arial Unicode MS</vt:lpstr>
      <vt:lpstr>Arial</vt:lpstr>
      <vt:lpstr>Calibri</vt:lpstr>
      <vt:lpstr>Tahoma</vt:lpstr>
      <vt:lpstr>Times New Roman</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Microsoft account</cp:lastModifiedBy>
  <cp:revision>164</cp:revision>
  <dcterms:created xsi:type="dcterms:W3CDTF">2016-12-05T23:26:54Z</dcterms:created>
  <dcterms:modified xsi:type="dcterms:W3CDTF">2022-07-10T04:35:34Z</dcterms:modified>
</cp:coreProperties>
</file>