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755" r:id="rId3"/>
    <p:sldMasterId id="2147483684" r:id="rId4"/>
    <p:sldMasterId id="2147483767" r:id="rId5"/>
  </p:sldMasterIdLst>
  <p:handoutMasterIdLst>
    <p:handoutMasterId r:id="rId44"/>
  </p:handoutMasterIdLst>
  <p:sldIdLst>
    <p:sldId id="425" r:id="rId6"/>
    <p:sldId id="464" r:id="rId7"/>
    <p:sldId id="431" r:id="rId8"/>
    <p:sldId id="444" r:id="rId9"/>
    <p:sldId id="465" r:id="rId10"/>
    <p:sldId id="432" r:id="rId11"/>
    <p:sldId id="433" r:id="rId12"/>
    <p:sldId id="442" r:id="rId13"/>
    <p:sldId id="443" r:id="rId14"/>
    <p:sldId id="445" r:id="rId15"/>
    <p:sldId id="449" r:id="rId16"/>
    <p:sldId id="446" r:id="rId17"/>
    <p:sldId id="473" r:id="rId18"/>
    <p:sldId id="447" r:id="rId19"/>
    <p:sldId id="451" r:id="rId20"/>
    <p:sldId id="452" r:id="rId21"/>
    <p:sldId id="453" r:id="rId22"/>
    <p:sldId id="454" r:id="rId23"/>
    <p:sldId id="456" r:id="rId24"/>
    <p:sldId id="450" r:id="rId25"/>
    <p:sldId id="477" r:id="rId26"/>
    <p:sldId id="457" r:id="rId27"/>
    <p:sldId id="458" r:id="rId28"/>
    <p:sldId id="459" r:id="rId29"/>
    <p:sldId id="460" r:id="rId30"/>
    <p:sldId id="461" r:id="rId31"/>
    <p:sldId id="462" r:id="rId32"/>
    <p:sldId id="475" r:id="rId33"/>
    <p:sldId id="463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260" r:id="rId42"/>
    <p:sldId id="476" r:id="rId4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i Suryani" initials="TS" lastIdx="1" clrIdx="0">
    <p:extLst>
      <p:ext uri="{19B8F6BF-5375-455C-9EA6-DF929625EA0E}">
        <p15:presenceInfo xmlns:p15="http://schemas.microsoft.com/office/powerpoint/2012/main" userId="Tammi Sury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8364" autoAdjust="0"/>
  </p:normalViewPr>
  <p:slideViewPr>
    <p:cSldViewPr snapToGrid="0">
      <p:cViewPr varScale="1">
        <p:scale>
          <a:sx n="42" d="100"/>
          <a:sy n="42" d="100"/>
        </p:scale>
        <p:origin x="48" y="150"/>
      </p:cViewPr>
      <p:guideLst>
        <p:guide orient="horz" pos="2424"/>
        <p:guide pos="3816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UTURE\DATA%20PENELITIAN\laila%20panjang%20daun%20j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UTURE\DATA%20PENELITIAN\datapengamatan%20full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UTURE\DATA%20PENELITIAN\laila%20panjang%20daun%20j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Rerata Diameter Batang jagung manis 91 HST</a:t>
            </a:r>
          </a:p>
        </c:rich>
      </c:tx>
      <c:layout>
        <c:manualLayout>
          <c:xMode val="edge"/>
          <c:yMode val="edge"/>
          <c:x val="0.13070640036029252"/>
          <c:y val="1.94476857253986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'diameter batang 91 hst'!$W$13</c:f>
              <c:strCache>
                <c:ptCount val="1"/>
                <c:pt idx="0">
                  <c:v>umur 91 HST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59355291181419E-17"/>
                  <c:y val="-5.34811357448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889537145079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44768572539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5.834305717619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'diameter batang 91 hst'!$V$14:$V$22</c:f>
              <c:strCache>
                <c:ptCount val="9"/>
                <c:pt idx="0">
                  <c:v>D1P1</c:v>
                </c:pt>
                <c:pt idx="1">
                  <c:v>D1P2</c:v>
                </c:pt>
                <c:pt idx="2">
                  <c:v>D1P3</c:v>
                </c:pt>
                <c:pt idx="3">
                  <c:v>D2P1</c:v>
                </c:pt>
                <c:pt idx="4">
                  <c:v>D2P2</c:v>
                </c:pt>
                <c:pt idx="5">
                  <c:v>D2P3</c:v>
                </c:pt>
                <c:pt idx="6">
                  <c:v>D3P1</c:v>
                </c:pt>
                <c:pt idx="7">
                  <c:v>D3P2</c:v>
                </c:pt>
                <c:pt idx="8">
                  <c:v>D3P3</c:v>
                </c:pt>
              </c:strCache>
            </c:strRef>
          </c:cat>
          <c:val>
            <c:numRef>
              <c:f>'diameter batang 91 hst'!$W$14:$W$22</c:f>
              <c:numCache>
                <c:formatCode>General</c:formatCode>
                <c:ptCount val="9"/>
                <c:pt idx="0">
                  <c:v>2.0699999999999998</c:v>
                </c:pt>
                <c:pt idx="1">
                  <c:v>2.077</c:v>
                </c:pt>
                <c:pt idx="2">
                  <c:v>2.0409999999999999</c:v>
                </c:pt>
                <c:pt idx="3">
                  <c:v>2.0579999999999998</c:v>
                </c:pt>
                <c:pt idx="4">
                  <c:v>2.069</c:v>
                </c:pt>
                <c:pt idx="5">
                  <c:v>2.0459999999999998</c:v>
                </c:pt>
                <c:pt idx="6">
                  <c:v>2.0649999999999999</c:v>
                </c:pt>
                <c:pt idx="7">
                  <c:v>2.0430000000000001</c:v>
                </c:pt>
                <c:pt idx="8">
                  <c:v>2.0489999999999999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289808"/>
        <c:axId val="1227290896"/>
        <c:axId val="0"/>
      </c:bar3DChart>
      <c:catAx>
        <c:axId val="122728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Perlakuan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27290896"/>
        <c:crosses val="autoZero"/>
        <c:auto val="1"/>
        <c:lblAlgn val="ctr"/>
        <c:lblOffset val="100"/>
        <c:noMultiLvlLbl val="0"/>
      </c:catAx>
      <c:valAx>
        <c:axId val="1227290896"/>
        <c:scaling>
          <c:orientation val="minMax"/>
          <c:min val="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Nilai rerata diameter batang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728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Rerata Diameter Tongkol Jagung Manis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52405949256345E-2"/>
          <c:y val="0.29653944298629337"/>
          <c:w val="0.55815048118985122"/>
          <c:h val="0.533794473607465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'diameter tanpa klobot'!$V$10</c:f>
              <c:strCache>
                <c:ptCount val="1"/>
                <c:pt idx="0">
                  <c:v>Diameter tongkol berkelobot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'diameter tanpa klobot'!$U$11:$U$19</c:f>
              <c:strCache>
                <c:ptCount val="9"/>
                <c:pt idx="0">
                  <c:v>D1P1</c:v>
                </c:pt>
                <c:pt idx="1">
                  <c:v>D1P2</c:v>
                </c:pt>
                <c:pt idx="2">
                  <c:v>D1P3</c:v>
                </c:pt>
                <c:pt idx="3">
                  <c:v>D2P1</c:v>
                </c:pt>
                <c:pt idx="4">
                  <c:v>D2P2</c:v>
                </c:pt>
                <c:pt idx="5">
                  <c:v>D2P3</c:v>
                </c:pt>
                <c:pt idx="6">
                  <c:v>D3P1</c:v>
                </c:pt>
                <c:pt idx="7">
                  <c:v>D3P2</c:v>
                </c:pt>
                <c:pt idx="8">
                  <c:v>D3P3</c:v>
                </c:pt>
              </c:strCache>
            </c:strRef>
          </c:cat>
          <c:val>
            <c:numRef>
              <c:f>'diameter tanpa klobot'!$V$11:$V$19</c:f>
              <c:numCache>
                <c:formatCode>0.00</c:formatCode>
                <c:ptCount val="9"/>
                <c:pt idx="0">
                  <c:v>4.7088888888888896</c:v>
                </c:pt>
                <c:pt idx="1">
                  <c:v>4.8072222222222232</c:v>
                </c:pt>
                <c:pt idx="2">
                  <c:v>4.738888888888888</c:v>
                </c:pt>
                <c:pt idx="3">
                  <c:v>4.7072222222222218</c:v>
                </c:pt>
                <c:pt idx="4">
                  <c:v>4.8322222222222226</c:v>
                </c:pt>
                <c:pt idx="5">
                  <c:v>4.5861111111111112</c:v>
                </c:pt>
                <c:pt idx="6">
                  <c:v>4.6444444444444448</c:v>
                </c:pt>
                <c:pt idx="7">
                  <c:v>4.8655555555555559</c:v>
                </c:pt>
                <c:pt idx="8">
                  <c:v>4.7811111111111115</c:v>
                </c:pt>
              </c:numCache>
            </c:numRef>
          </c:val>
        </c:ser>
        <c:ser>
          <c:idx val="1"/>
          <c:order val="1"/>
          <c:tx>
            <c:strRef>
              <c:f>'diameter tanpa klobot'!$W$10</c:f>
              <c:strCache>
                <c:ptCount val="1"/>
                <c:pt idx="0">
                  <c:v>Diameter tongkol tanpa kelobot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01855497229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5558E-3"/>
                  <c:y val="-8.796296296296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888888888888888E-2"/>
                  <c:y val="-6.481517935258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779E-3"/>
                  <c:y val="-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'diameter tanpa klobot'!$U$11:$U$19</c:f>
              <c:strCache>
                <c:ptCount val="9"/>
                <c:pt idx="0">
                  <c:v>D1P1</c:v>
                </c:pt>
                <c:pt idx="1">
                  <c:v>D1P2</c:v>
                </c:pt>
                <c:pt idx="2">
                  <c:v>D1P3</c:v>
                </c:pt>
                <c:pt idx="3">
                  <c:v>D2P1</c:v>
                </c:pt>
                <c:pt idx="4">
                  <c:v>D2P2</c:v>
                </c:pt>
                <c:pt idx="5">
                  <c:v>D2P3</c:v>
                </c:pt>
                <c:pt idx="6">
                  <c:v>D3P1</c:v>
                </c:pt>
                <c:pt idx="7">
                  <c:v>D3P2</c:v>
                </c:pt>
                <c:pt idx="8">
                  <c:v>D3P3</c:v>
                </c:pt>
              </c:strCache>
            </c:strRef>
          </c:cat>
          <c:val>
            <c:numRef>
              <c:f>'diameter tanpa klobot'!$W$11:$W$19</c:f>
              <c:numCache>
                <c:formatCode>0.00</c:formatCode>
                <c:ptCount val="9"/>
                <c:pt idx="0">
                  <c:v>4.3805555555555555</c:v>
                </c:pt>
                <c:pt idx="1">
                  <c:v>4.4699999999999989</c:v>
                </c:pt>
                <c:pt idx="2">
                  <c:v>4.416666666666667</c:v>
                </c:pt>
                <c:pt idx="3">
                  <c:v>4.37</c:v>
                </c:pt>
                <c:pt idx="4">
                  <c:v>4.3966666666666674</c:v>
                </c:pt>
                <c:pt idx="5">
                  <c:v>4.2622222222222215</c:v>
                </c:pt>
                <c:pt idx="6">
                  <c:v>4.3150000000000004</c:v>
                </c:pt>
                <c:pt idx="7">
                  <c:v>4.5361111111111114</c:v>
                </c:pt>
                <c:pt idx="8">
                  <c:v>4.456666666666667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291984"/>
        <c:axId val="1227293072"/>
        <c:axId val="0"/>
      </c:bar3DChart>
      <c:catAx>
        <c:axId val="122729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7293072"/>
        <c:crosses val="autoZero"/>
        <c:auto val="1"/>
        <c:lblAlgn val="ctr"/>
        <c:lblOffset val="100"/>
        <c:noMultiLvlLbl val="0"/>
      </c:catAx>
      <c:valAx>
        <c:axId val="1227293072"/>
        <c:scaling>
          <c:orientation val="minMax"/>
          <c:min val="3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22729198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Rerata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Tongkol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962777909131982"/>
          <c:y val="1.85113722866537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'jumlah baris biji'!$AC$5</c:f>
              <c:strCache>
                <c:ptCount val="1"/>
                <c:pt idx="0">
                  <c:v>rata-rata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'jumlah baris biji'!$AB$6:$AB$14</c:f>
              <c:strCache>
                <c:ptCount val="9"/>
                <c:pt idx="0">
                  <c:v>D1P1</c:v>
                </c:pt>
                <c:pt idx="1">
                  <c:v>D1P2</c:v>
                </c:pt>
                <c:pt idx="2">
                  <c:v>D1P3</c:v>
                </c:pt>
                <c:pt idx="3">
                  <c:v>D2P1</c:v>
                </c:pt>
                <c:pt idx="4">
                  <c:v>D2P2</c:v>
                </c:pt>
                <c:pt idx="5">
                  <c:v>D2P3</c:v>
                </c:pt>
                <c:pt idx="6">
                  <c:v>D3P1</c:v>
                </c:pt>
                <c:pt idx="7">
                  <c:v>D3P2</c:v>
                </c:pt>
                <c:pt idx="8">
                  <c:v>D3P3</c:v>
                </c:pt>
              </c:strCache>
            </c:strRef>
          </c:cat>
          <c:val>
            <c:numRef>
              <c:f>'jumlah baris biji'!$AC$6:$AC$14</c:f>
              <c:numCache>
                <c:formatCode>0.00</c:formatCode>
                <c:ptCount val="9"/>
                <c:pt idx="0">
                  <c:v>16</c:v>
                </c:pt>
                <c:pt idx="1">
                  <c:v>16.055555555555557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7291440"/>
        <c:axId val="1227295792"/>
        <c:axId val="0"/>
      </c:bar3DChart>
      <c:catAx>
        <c:axId val="122729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Perlakuan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27295792"/>
        <c:crosses val="autoZero"/>
        <c:auto val="1"/>
        <c:lblAlgn val="ctr"/>
        <c:lblOffset val="100"/>
        <c:noMultiLvlLbl val="0"/>
      </c:catAx>
      <c:valAx>
        <c:axId val="1227295792"/>
        <c:scaling>
          <c:orientation val="minMax"/>
          <c:min val="1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Nilai rata-rata jumlah baris biji per tongkol</a:t>
                </a:r>
              </a:p>
            </c:rich>
          </c:tx>
          <c:layout>
            <c:manualLayout>
              <c:xMode val="edge"/>
              <c:yMode val="edge"/>
              <c:x val="4.4723175897176358E-2"/>
              <c:y val="0.1807289326554089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2729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945DE9-E3D5-4878-87F8-0F789D212B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tx2">
                  <a:alpha val="50000"/>
                </a:schemeClr>
              </a:gs>
              <a:gs pos="40000">
                <a:schemeClr val="tx2">
                  <a:alpha val="30000"/>
                </a:schemeClr>
              </a:gs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41900" y="1384300"/>
            <a:ext cx="7150100" cy="72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LT Std" panose="020B0504020202020204" pitchFamily="34" charset="0"/>
              </a:defRPr>
            </a:lvl1pPr>
          </a:lstStyle>
          <a:p>
            <a:pPr lvl="0"/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Presentasi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41900" y="2110811"/>
            <a:ext cx="7150100" cy="39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spc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T Std" panose="020B05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 Same Side Corner Rectangle 1"/>
          <p:cNvSpPr/>
          <p:nvPr userDrawn="1"/>
        </p:nvSpPr>
        <p:spPr>
          <a:xfrm flipV="1">
            <a:off x="1093863" y="-1"/>
            <a:ext cx="2392822" cy="1204957"/>
          </a:xfrm>
          <a:prstGeom prst="round2SameRect">
            <a:avLst>
              <a:gd name="adj1" fmla="val 2517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85" y="145277"/>
            <a:ext cx="979714" cy="9144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520296" y="5537675"/>
            <a:ext cx="4671700" cy="348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u="none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LT Std" panose="020B0504020202020204" pitchFamily="34" charset="0"/>
              </a:defRPr>
            </a:lvl1pPr>
          </a:lstStyle>
          <a:p>
            <a:pPr lvl="0"/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, </a:t>
            </a:r>
            <a:r>
              <a:rPr lang="en-US" dirty="0" err="1"/>
              <a:t>Waktu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20298" y="5886628"/>
            <a:ext cx="4671700" cy="32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spc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T Std" panose="020B05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By :  Presenter Name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5FA7B5-16A7-41CF-BEC7-336BF9335A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82" y="99917"/>
            <a:ext cx="1020771" cy="1075893"/>
          </a:xfrm>
          <a:prstGeom prst="rect">
            <a:avLst/>
          </a:prstGeom>
        </p:spPr>
      </p:pic>
      <p:pic>
        <p:nvPicPr>
          <p:cNvPr id="11" name="Picture 10" descr="A necklace with sunglasses&#10;&#10;Description automatically generated">
            <a:extLst>
              <a:ext uri="{FF2B5EF4-FFF2-40B4-BE49-F238E27FC236}">
                <a16:creationId xmlns:a16="http://schemas.microsoft.com/office/drawing/2014/main" xmlns="" id="{1EFCD133-83BA-4454-9C68-2877840838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02" y="-457200"/>
            <a:ext cx="13862756" cy="77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tx2">
                  <a:alpha val="70000"/>
                </a:schemeClr>
              </a:gs>
              <a:gs pos="45000">
                <a:schemeClr val="tx2">
                  <a:alpha val="80000"/>
                </a:schemeClr>
              </a:gs>
              <a:gs pos="8000">
                <a:schemeClr val="tx2">
                  <a:alpha val="0"/>
                </a:schemeClr>
              </a:gs>
              <a:gs pos="96000">
                <a:schemeClr val="tx2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xmlns="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Trapezoid 13"/>
          <p:cNvSpPr/>
          <p:nvPr userDrawn="1"/>
        </p:nvSpPr>
        <p:spPr>
          <a:xfrm>
            <a:off x="0" y="6455121"/>
            <a:ext cx="12186372" cy="424518"/>
          </a:xfrm>
          <a:custGeom>
            <a:avLst/>
            <a:gdLst>
              <a:gd name="connsiteX0" fmla="*/ 0 w 7383145"/>
              <a:gd name="connsiteY0" fmla="*/ 1678305 h 1678305"/>
              <a:gd name="connsiteX1" fmla="*/ 419576 w 7383145"/>
              <a:gd name="connsiteY1" fmla="*/ 0 h 1678305"/>
              <a:gd name="connsiteX2" fmla="*/ 6963569 w 7383145"/>
              <a:gd name="connsiteY2" fmla="*/ 0 h 1678305"/>
              <a:gd name="connsiteX3" fmla="*/ 7383145 w 7383145"/>
              <a:gd name="connsiteY3" fmla="*/ 1678305 h 1678305"/>
              <a:gd name="connsiteX4" fmla="*/ 0 w 7383145"/>
              <a:gd name="connsiteY4" fmla="*/ 1678305 h 1678305"/>
              <a:gd name="connsiteX0" fmla="*/ 0 w 7392860"/>
              <a:gd name="connsiteY0" fmla="*/ 1705601 h 1705601"/>
              <a:gd name="connsiteX1" fmla="*/ 419576 w 7392860"/>
              <a:gd name="connsiteY1" fmla="*/ 27296 h 1705601"/>
              <a:gd name="connsiteX2" fmla="*/ 7392860 w 7392860"/>
              <a:gd name="connsiteY2" fmla="*/ 0 h 1705601"/>
              <a:gd name="connsiteX3" fmla="*/ 7383145 w 7392860"/>
              <a:gd name="connsiteY3" fmla="*/ 1705601 h 1705601"/>
              <a:gd name="connsiteX4" fmla="*/ 0 w 7392860"/>
              <a:gd name="connsiteY4" fmla="*/ 1705601 h 1705601"/>
              <a:gd name="connsiteX0" fmla="*/ 0 w 7392860"/>
              <a:gd name="connsiteY0" fmla="*/ 1705601 h 1705601"/>
              <a:gd name="connsiteX1" fmla="*/ 119317 w 7392860"/>
              <a:gd name="connsiteY1" fmla="*/ 477669 h 1705601"/>
              <a:gd name="connsiteX2" fmla="*/ 7392860 w 7392860"/>
              <a:gd name="connsiteY2" fmla="*/ 0 h 1705601"/>
              <a:gd name="connsiteX3" fmla="*/ 7383145 w 7392860"/>
              <a:gd name="connsiteY3" fmla="*/ 1705601 h 1705601"/>
              <a:gd name="connsiteX4" fmla="*/ 0 w 7392860"/>
              <a:gd name="connsiteY4" fmla="*/ 1705601 h 1705601"/>
              <a:gd name="connsiteX0" fmla="*/ 2842324 w 7273543"/>
              <a:gd name="connsiteY0" fmla="*/ 1378057 h 1705601"/>
              <a:gd name="connsiteX1" fmla="*/ 0 w 7273543"/>
              <a:gd name="connsiteY1" fmla="*/ 477669 h 1705601"/>
              <a:gd name="connsiteX2" fmla="*/ 7273543 w 7273543"/>
              <a:gd name="connsiteY2" fmla="*/ 0 h 1705601"/>
              <a:gd name="connsiteX3" fmla="*/ 7263828 w 7273543"/>
              <a:gd name="connsiteY3" fmla="*/ 1705601 h 1705601"/>
              <a:gd name="connsiteX4" fmla="*/ 2842324 w 7273543"/>
              <a:gd name="connsiteY4" fmla="*/ 1378057 h 1705601"/>
              <a:gd name="connsiteX0" fmla="*/ 1259129 w 7273543"/>
              <a:gd name="connsiteY0" fmla="*/ 1705601 h 1705601"/>
              <a:gd name="connsiteX1" fmla="*/ 0 w 7273543"/>
              <a:gd name="connsiteY1" fmla="*/ 477669 h 1705601"/>
              <a:gd name="connsiteX2" fmla="*/ 7273543 w 7273543"/>
              <a:gd name="connsiteY2" fmla="*/ 0 h 1705601"/>
              <a:gd name="connsiteX3" fmla="*/ 7263828 w 7273543"/>
              <a:gd name="connsiteY3" fmla="*/ 1705601 h 1705601"/>
              <a:gd name="connsiteX4" fmla="*/ 1259129 w 7273543"/>
              <a:gd name="connsiteY4" fmla="*/ 1705601 h 1705601"/>
              <a:gd name="connsiteX0" fmla="*/ 890627 w 6905041"/>
              <a:gd name="connsiteY0" fmla="*/ 1705601 h 1705601"/>
              <a:gd name="connsiteX1" fmla="*/ 0 w 6905041"/>
              <a:gd name="connsiteY1" fmla="*/ 859805 h 1705601"/>
              <a:gd name="connsiteX2" fmla="*/ 6905041 w 6905041"/>
              <a:gd name="connsiteY2" fmla="*/ 0 h 1705601"/>
              <a:gd name="connsiteX3" fmla="*/ 6895326 w 6905041"/>
              <a:gd name="connsiteY3" fmla="*/ 1705601 h 1705601"/>
              <a:gd name="connsiteX4" fmla="*/ 890627 w 6905041"/>
              <a:gd name="connsiteY4" fmla="*/ 1705601 h 1705601"/>
              <a:gd name="connsiteX0" fmla="*/ 822387 w 6836801"/>
              <a:gd name="connsiteY0" fmla="*/ 1705601 h 1705601"/>
              <a:gd name="connsiteX1" fmla="*/ 0 w 6836801"/>
              <a:gd name="connsiteY1" fmla="*/ 887100 h 1705601"/>
              <a:gd name="connsiteX2" fmla="*/ 6836801 w 6836801"/>
              <a:gd name="connsiteY2" fmla="*/ 0 h 1705601"/>
              <a:gd name="connsiteX3" fmla="*/ 6827086 w 6836801"/>
              <a:gd name="connsiteY3" fmla="*/ 1705601 h 1705601"/>
              <a:gd name="connsiteX4" fmla="*/ 822387 w 6836801"/>
              <a:gd name="connsiteY4" fmla="*/ 1705601 h 1705601"/>
              <a:gd name="connsiteX0" fmla="*/ 0 w 6911778"/>
              <a:gd name="connsiteY0" fmla="*/ 1691953 h 1705601"/>
              <a:gd name="connsiteX1" fmla="*/ 74977 w 6911778"/>
              <a:gd name="connsiteY1" fmla="*/ 887100 h 1705601"/>
              <a:gd name="connsiteX2" fmla="*/ 6911778 w 6911778"/>
              <a:gd name="connsiteY2" fmla="*/ 0 h 1705601"/>
              <a:gd name="connsiteX3" fmla="*/ 6902063 w 6911778"/>
              <a:gd name="connsiteY3" fmla="*/ 1705601 h 1705601"/>
              <a:gd name="connsiteX4" fmla="*/ 0 w 6911778"/>
              <a:gd name="connsiteY4" fmla="*/ 1691953 h 1705601"/>
              <a:gd name="connsiteX0" fmla="*/ 354728 w 7266506"/>
              <a:gd name="connsiteY0" fmla="*/ 1691953 h 1705601"/>
              <a:gd name="connsiteX1" fmla="*/ 0 w 7266506"/>
              <a:gd name="connsiteY1" fmla="*/ 996282 h 1705601"/>
              <a:gd name="connsiteX2" fmla="*/ 7266506 w 7266506"/>
              <a:gd name="connsiteY2" fmla="*/ 0 h 1705601"/>
              <a:gd name="connsiteX3" fmla="*/ 7256791 w 7266506"/>
              <a:gd name="connsiteY3" fmla="*/ 1705601 h 1705601"/>
              <a:gd name="connsiteX4" fmla="*/ 354728 w 7266506"/>
              <a:gd name="connsiteY4" fmla="*/ 1691953 h 1705601"/>
              <a:gd name="connsiteX0" fmla="*/ 320772 w 7266506"/>
              <a:gd name="connsiteY0" fmla="*/ 1709159 h 1709159"/>
              <a:gd name="connsiteX1" fmla="*/ 0 w 7266506"/>
              <a:gd name="connsiteY1" fmla="*/ 996282 h 1709159"/>
              <a:gd name="connsiteX2" fmla="*/ 7266506 w 7266506"/>
              <a:gd name="connsiteY2" fmla="*/ 0 h 1709159"/>
              <a:gd name="connsiteX3" fmla="*/ 7256791 w 7266506"/>
              <a:gd name="connsiteY3" fmla="*/ 1705601 h 1709159"/>
              <a:gd name="connsiteX4" fmla="*/ 320772 w 7266506"/>
              <a:gd name="connsiteY4" fmla="*/ 1709159 h 1709159"/>
              <a:gd name="connsiteX0" fmla="*/ 320772 w 7266506"/>
              <a:gd name="connsiteY0" fmla="*/ 1709159 h 1709159"/>
              <a:gd name="connsiteX1" fmla="*/ 0 w 7266506"/>
              <a:gd name="connsiteY1" fmla="*/ 996282 h 1709159"/>
              <a:gd name="connsiteX2" fmla="*/ 7266506 w 7266506"/>
              <a:gd name="connsiteY2" fmla="*/ 0 h 1709159"/>
              <a:gd name="connsiteX3" fmla="*/ 7256792 w 7266506"/>
              <a:gd name="connsiteY3" fmla="*/ 1008872 h 1709159"/>
              <a:gd name="connsiteX4" fmla="*/ 320772 w 7266506"/>
              <a:gd name="connsiteY4" fmla="*/ 1709159 h 1709159"/>
              <a:gd name="connsiteX0" fmla="*/ 345 w 7266506"/>
              <a:gd name="connsiteY0" fmla="*/ 1005796 h 1008872"/>
              <a:gd name="connsiteX1" fmla="*/ 0 w 7266506"/>
              <a:gd name="connsiteY1" fmla="*/ 996282 h 1008872"/>
              <a:gd name="connsiteX2" fmla="*/ 7266506 w 7266506"/>
              <a:gd name="connsiteY2" fmla="*/ 0 h 1008872"/>
              <a:gd name="connsiteX3" fmla="*/ 7256792 w 7266506"/>
              <a:gd name="connsiteY3" fmla="*/ 1008872 h 1008872"/>
              <a:gd name="connsiteX4" fmla="*/ 345 w 7266506"/>
              <a:gd name="connsiteY4" fmla="*/ 1005796 h 1008872"/>
              <a:gd name="connsiteX0" fmla="*/ 345 w 7266506"/>
              <a:gd name="connsiteY0" fmla="*/ 1005796 h 1005796"/>
              <a:gd name="connsiteX1" fmla="*/ 0 w 7266506"/>
              <a:gd name="connsiteY1" fmla="*/ 996282 h 1005796"/>
              <a:gd name="connsiteX2" fmla="*/ 7266506 w 7266506"/>
              <a:gd name="connsiteY2" fmla="*/ 0 h 1005796"/>
              <a:gd name="connsiteX3" fmla="*/ 7248781 w 7266506"/>
              <a:gd name="connsiteY3" fmla="*/ 995601 h 1005796"/>
              <a:gd name="connsiteX4" fmla="*/ 345 w 7266506"/>
              <a:gd name="connsiteY4" fmla="*/ 1005796 h 10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506" h="1005796">
                <a:moveTo>
                  <a:pt x="345" y="1005796"/>
                </a:moveTo>
                <a:lnTo>
                  <a:pt x="0" y="996282"/>
                </a:lnTo>
                <a:lnTo>
                  <a:pt x="7266506" y="0"/>
                </a:lnTo>
                <a:cubicBezTo>
                  <a:pt x="7263268" y="568534"/>
                  <a:pt x="7252019" y="427067"/>
                  <a:pt x="7248781" y="995601"/>
                </a:cubicBezTo>
                <a:lnTo>
                  <a:pt x="345" y="100579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rapezoid 11"/>
          <p:cNvSpPr/>
          <p:nvPr userDrawn="1"/>
        </p:nvSpPr>
        <p:spPr>
          <a:xfrm rot="15893802">
            <a:off x="10131769" y="4865596"/>
            <a:ext cx="1282015" cy="2962459"/>
          </a:xfrm>
          <a:custGeom>
            <a:avLst/>
            <a:gdLst>
              <a:gd name="connsiteX0" fmla="*/ 0 w 4694555"/>
              <a:gd name="connsiteY0" fmla="*/ 1910080 h 1910080"/>
              <a:gd name="connsiteX1" fmla="*/ 477520 w 4694555"/>
              <a:gd name="connsiteY1" fmla="*/ 0 h 1910080"/>
              <a:gd name="connsiteX2" fmla="*/ 4217035 w 4694555"/>
              <a:gd name="connsiteY2" fmla="*/ 0 h 1910080"/>
              <a:gd name="connsiteX3" fmla="*/ 4694555 w 4694555"/>
              <a:gd name="connsiteY3" fmla="*/ 1910080 h 1910080"/>
              <a:gd name="connsiteX4" fmla="*/ 0 w 4694555"/>
              <a:gd name="connsiteY4" fmla="*/ 1910080 h 1910080"/>
              <a:gd name="connsiteX0" fmla="*/ 0 w 4694555"/>
              <a:gd name="connsiteY0" fmla="*/ 1910080 h 1910080"/>
              <a:gd name="connsiteX1" fmla="*/ 0 w 4694555"/>
              <a:gd name="connsiteY1" fmla="*/ 641444 h 1910080"/>
              <a:gd name="connsiteX2" fmla="*/ 4217035 w 4694555"/>
              <a:gd name="connsiteY2" fmla="*/ 0 h 1910080"/>
              <a:gd name="connsiteX3" fmla="*/ 4694555 w 4694555"/>
              <a:gd name="connsiteY3" fmla="*/ 1910080 h 1910080"/>
              <a:gd name="connsiteX4" fmla="*/ 0 w 4694555"/>
              <a:gd name="connsiteY4" fmla="*/ 1910080 h 1910080"/>
              <a:gd name="connsiteX0" fmla="*/ 0 w 4694555"/>
              <a:gd name="connsiteY0" fmla="*/ 1896432 h 1896432"/>
              <a:gd name="connsiteX1" fmla="*/ 0 w 4694555"/>
              <a:gd name="connsiteY1" fmla="*/ 627796 h 1896432"/>
              <a:gd name="connsiteX2" fmla="*/ 2770372 w 4694555"/>
              <a:gd name="connsiteY2" fmla="*/ 0 h 1896432"/>
              <a:gd name="connsiteX3" fmla="*/ 4694555 w 4694555"/>
              <a:gd name="connsiteY3" fmla="*/ 1896432 h 1896432"/>
              <a:gd name="connsiteX4" fmla="*/ 0 w 4694555"/>
              <a:gd name="connsiteY4" fmla="*/ 1896432 h 1896432"/>
              <a:gd name="connsiteX0" fmla="*/ 0 w 4721850"/>
              <a:gd name="connsiteY0" fmla="*/ 1896432 h 1896432"/>
              <a:gd name="connsiteX1" fmla="*/ 0 w 4721850"/>
              <a:gd name="connsiteY1" fmla="*/ 627796 h 1896432"/>
              <a:gd name="connsiteX2" fmla="*/ 2770372 w 4721850"/>
              <a:gd name="connsiteY2" fmla="*/ 0 h 1896432"/>
              <a:gd name="connsiteX3" fmla="*/ 4721850 w 4721850"/>
              <a:gd name="connsiteY3" fmla="*/ 1896432 h 1896432"/>
              <a:gd name="connsiteX4" fmla="*/ 0 w 4721850"/>
              <a:gd name="connsiteY4" fmla="*/ 1896432 h 1896432"/>
              <a:gd name="connsiteX0" fmla="*/ 0 w 4721850"/>
              <a:gd name="connsiteY0" fmla="*/ 2162454 h 2162454"/>
              <a:gd name="connsiteX1" fmla="*/ 0 w 4721850"/>
              <a:gd name="connsiteY1" fmla="*/ 893818 h 2162454"/>
              <a:gd name="connsiteX2" fmla="*/ 2404095 w 4721850"/>
              <a:gd name="connsiteY2" fmla="*/ 0 h 2162454"/>
              <a:gd name="connsiteX3" fmla="*/ 4721850 w 4721850"/>
              <a:gd name="connsiteY3" fmla="*/ 2162454 h 2162454"/>
              <a:gd name="connsiteX4" fmla="*/ 0 w 4721850"/>
              <a:gd name="connsiteY4" fmla="*/ 2162454 h 2162454"/>
              <a:gd name="connsiteX0" fmla="*/ 0 w 4721850"/>
              <a:gd name="connsiteY0" fmla="*/ 2162454 h 2162454"/>
              <a:gd name="connsiteX1" fmla="*/ 261625 w 4721850"/>
              <a:gd name="connsiteY1" fmla="*/ 1333258 h 2162454"/>
              <a:gd name="connsiteX2" fmla="*/ 2404095 w 4721850"/>
              <a:gd name="connsiteY2" fmla="*/ 0 h 2162454"/>
              <a:gd name="connsiteX3" fmla="*/ 4721850 w 4721850"/>
              <a:gd name="connsiteY3" fmla="*/ 2162454 h 2162454"/>
              <a:gd name="connsiteX4" fmla="*/ 0 w 4721850"/>
              <a:gd name="connsiteY4" fmla="*/ 2162454 h 2162454"/>
              <a:gd name="connsiteX0" fmla="*/ 0 w 4721850"/>
              <a:gd name="connsiteY0" fmla="*/ 2162454 h 2162454"/>
              <a:gd name="connsiteX1" fmla="*/ 0 w 4721850"/>
              <a:gd name="connsiteY1" fmla="*/ 951639 h 2162454"/>
              <a:gd name="connsiteX2" fmla="*/ 2404095 w 4721850"/>
              <a:gd name="connsiteY2" fmla="*/ 0 h 2162454"/>
              <a:gd name="connsiteX3" fmla="*/ 4721850 w 4721850"/>
              <a:gd name="connsiteY3" fmla="*/ 2162454 h 2162454"/>
              <a:gd name="connsiteX4" fmla="*/ 0 w 4721850"/>
              <a:gd name="connsiteY4" fmla="*/ 2162454 h 2162454"/>
              <a:gd name="connsiteX0" fmla="*/ 0 w 5506727"/>
              <a:gd name="connsiteY0" fmla="*/ 2162454 h 2162454"/>
              <a:gd name="connsiteX1" fmla="*/ 0 w 5506727"/>
              <a:gd name="connsiteY1" fmla="*/ 951639 h 2162454"/>
              <a:gd name="connsiteX2" fmla="*/ 2404095 w 5506727"/>
              <a:gd name="connsiteY2" fmla="*/ 0 h 2162454"/>
              <a:gd name="connsiteX3" fmla="*/ 5506727 w 5506727"/>
              <a:gd name="connsiteY3" fmla="*/ 2150890 h 2162454"/>
              <a:gd name="connsiteX4" fmla="*/ 0 w 5506727"/>
              <a:gd name="connsiteY4" fmla="*/ 2162454 h 2162454"/>
              <a:gd name="connsiteX0" fmla="*/ 0 w 5506727"/>
              <a:gd name="connsiteY0" fmla="*/ 2162454 h 2162454"/>
              <a:gd name="connsiteX1" fmla="*/ 0 w 5506727"/>
              <a:gd name="connsiteY1" fmla="*/ 951639 h 2162454"/>
              <a:gd name="connsiteX2" fmla="*/ 2404095 w 5506727"/>
              <a:gd name="connsiteY2" fmla="*/ 0 h 2162454"/>
              <a:gd name="connsiteX3" fmla="*/ 5506727 w 5506727"/>
              <a:gd name="connsiteY3" fmla="*/ 2162454 h 2162454"/>
              <a:gd name="connsiteX4" fmla="*/ 0 w 5506727"/>
              <a:gd name="connsiteY4" fmla="*/ 2162454 h 2162454"/>
              <a:gd name="connsiteX0" fmla="*/ 0 w 5199376"/>
              <a:gd name="connsiteY0" fmla="*/ 2162454 h 2164273"/>
              <a:gd name="connsiteX1" fmla="*/ 0 w 5199376"/>
              <a:gd name="connsiteY1" fmla="*/ 951639 h 2164273"/>
              <a:gd name="connsiteX2" fmla="*/ 2404095 w 5199376"/>
              <a:gd name="connsiteY2" fmla="*/ 0 h 2164273"/>
              <a:gd name="connsiteX3" fmla="*/ 5199376 w 5199376"/>
              <a:gd name="connsiteY3" fmla="*/ 2164273 h 2164273"/>
              <a:gd name="connsiteX4" fmla="*/ 0 w 5199376"/>
              <a:gd name="connsiteY4" fmla="*/ 2162454 h 2164273"/>
              <a:gd name="connsiteX0" fmla="*/ 0 w 5199376"/>
              <a:gd name="connsiteY0" fmla="*/ 2147738 h 2149557"/>
              <a:gd name="connsiteX1" fmla="*/ 0 w 5199376"/>
              <a:gd name="connsiteY1" fmla="*/ 936923 h 2149557"/>
              <a:gd name="connsiteX2" fmla="*/ 2735058 w 5199376"/>
              <a:gd name="connsiteY2" fmla="*/ 0 h 2149557"/>
              <a:gd name="connsiteX3" fmla="*/ 5199376 w 5199376"/>
              <a:gd name="connsiteY3" fmla="*/ 2149557 h 2149557"/>
              <a:gd name="connsiteX4" fmla="*/ 0 w 5199376"/>
              <a:gd name="connsiteY4" fmla="*/ 2147738 h 2149557"/>
              <a:gd name="connsiteX0" fmla="*/ 0 w 5199376"/>
              <a:gd name="connsiteY0" fmla="*/ 2147738 h 2149557"/>
              <a:gd name="connsiteX1" fmla="*/ 0 w 5199376"/>
              <a:gd name="connsiteY1" fmla="*/ 936923 h 2149557"/>
              <a:gd name="connsiteX2" fmla="*/ 3018742 w 5199376"/>
              <a:gd name="connsiteY2" fmla="*/ 0 h 2149557"/>
              <a:gd name="connsiteX3" fmla="*/ 5199376 w 5199376"/>
              <a:gd name="connsiteY3" fmla="*/ 2149557 h 2149557"/>
              <a:gd name="connsiteX4" fmla="*/ 0 w 5199376"/>
              <a:gd name="connsiteY4" fmla="*/ 2147738 h 2149557"/>
              <a:gd name="connsiteX0" fmla="*/ 0 w 5199376"/>
              <a:gd name="connsiteY0" fmla="*/ 2147738 h 2149557"/>
              <a:gd name="connsiteX1" fmla="*/ 0 w 5199376"/>
              <a:gd name="connsiteY1" fmla="*/ 848615 h 2149557"/>
              <a:gd name="connsiteX2" fmla="*/ 3018742 w 5199376"/>
              <a:gd name="connsiteY2" fmla="*/ 0 h 2149557"/>
              <a:gd name="connsiteX3" fmla="*/ 5199376 w 5199376"/>
              <a:gd name="connsiteY3" fmla="*/ 2149557 h 2149557"/>
              <a:gd name="connsiteX4" fmla="*/ 0 w 5199376"/>
              <a:gd name="connsiteY4" fmla="*/ 2147738 h 2149557"/>
              <a:gd name="connsiteX0" fmla="*/ 0 w 6610786"/>
              <a:gd name="connsiteY0" fmla="*/ 2147738 h 2166780"/>
              <a:gd name="connsiteX1" fmla="*/ 0 w 6610786"/>
              <a:gd name="connsiteY1" fmla="*/ 848615 h 2166780"/>
              <a:gd name="connsiteX2" fmla="*/ 3018742 w 6610786"/>
              <a:gd name="connsiteY2" fmla="*/ 0 h 2166780"/>
              <a:gd name="connsiteX3" fmla="*/ 6610785 w 6610786"/>
              <a:gd name="connsiteY3" fmla="*/ 2166780 h 2166780"/>
              <a:gd name="connsiteX4" fmla="*/ 0 w 6610786"/>
              <a:gd name="connsiteY4" fmla="*/ 2147738 h 2166780"/>
              <a:gd name="connsiteX0" fmla="*/ 0 w 6610786"/>
              <a:gd name="connsiteY0" fmla="*/ 2147738 h 2166780"/>
              <a:gd name="connsiteX1" fmla="*/ 0 w 6610786"/>
              <a:gd name="connsiteY1" fmla="*/ 873811 h 2166780"/>
              <a:gd name="connsiteX2" fmla="*/ 3018742 w 6610786"/>
              <a:gd name="connsiteY2" fmla="*/ 0 h 2166780"/>
              <a:gd name="connsiteX3" fmla="*/ 6610785 w 6610786"/>
              <a:gd name="connsiteY3" fmla="*/ 2166780 h 2166780"/>
              <a:gd name="connsiteX4" fmla="*/ 0 w 6610786"/>
              <a:gd name="connsiteY4" fmla="*/ 2147738 h 2166780"/>
              <a:gd name="connsiteX0" fmla="*/ 0 w 6016398"/>
              <a:gd name="connsiteY0" fmla="*/ 2147738 h 2147738"/>
              <a:gd name="connsiteX1" fmla="*/ 0 w 6016398"/>
              <a:gd name="connsiteY1" fmla="*/ 873811 h 2147738"/>
              <a:gd name="connsiteX2" fmla="*/ 3018742 w 6016398"/>
              <a:gd name="connsiteY2" fmla="*/ 0 h 2147738"/>
              <a:gd name="connsiteX3" fmla="*/ 6016398 w 6016398"/>
              <a:gd name="connsiteY3" fmla="*/ 1799271 h 2147738"/>
              <a:gd name="connsiteX4" fmla="*/ 0 w 6016398"/>
              <a:gd name="connsiteY4" fmla="*/ 2147738 h 2147738"/>
              <a:gd name="connsiteX0" fmla="*/ 0 w 6016398"/>
              <a:gd name="connsiteY0" fmla="*/ 2147738 h 2147738"/>
              <a:gd name="connsiteX1" fmla="*/ 546559 w 6016398"/>
              <a:gd name="connsiteY1" fmla="*/ 713384 h 2147738"/>
              <a:gd name="connsiteX2" fmla="*/ 3018742 w 6016398"/>
              <a:gd name="connsiteY2" fmla="*/ 0 h 2147738"/>
              <a:gd name="connsiteX3" fmla="*/ 6016398 w 6016398"/>
              <a:gd name="connsiteY3" fmla="*/ 1799271 h 2147738"/>
              <a:gd name="connsiteX4" fmla="*/ 0 w 6016398"/>
              <a:gd name="connsiteY4" fmla="*/ 2147738 h 2147738"/>
              <a:gd name="connsiteX0" fmla="*/ -1 w 5739250"/>
              <a:gd name="connsiteY0" fmla="*/ 1649439 h 1799271"/>
              <a:gd name="connsiteX1" fmla="*/ 269411 w 5739250"/>
              <a:gd name="connsiteY1" fmla="*/ 713384 h 1799271"/>
              <a:gd name="connsiteX2" fmla="*/ 2741594 w 5739250"/>
              <a:gd name="connsiteY2" fmla="*/ 0 h 1799271"/>
              <a:gd name="connsiteX3" fmla="*/ 5739250 w 5739250"/>
              <a:gd name="connsiteY3" fmla="*/ 1799271 h 1799271"/>
              <a:gd name="connsiteX4" fmla="*/ -1 w 5739250"/>
              <a:gd name="connsiteY4" fmla="*/ 1649439 h 1799271"/>
              <a:gd name="connsiteX0" fmla="*/ -1 w 5737772"/>
              <a:gd name="connsiteY0" fmla="*/ 1644317 h 1799271"/>
              <a:gd name="connsiteX1" fmla="*/ 267933 w 5737772"/>
              <a:gd name="connsiteY1" fmla="*/ 713384 h 1799271"/>
              <a:gd name="connsiteX2" fmla="*/ 2740116 w 5737772"/>
              <a:gd name="connsiteY2" fmla="*/ 0 h 1799271"/>
              <a:gd name="connsiteX3" fmla="*/ 5737772 w 5737772"/>
              <a:gd name="connsiteY3" fmla="*/ 1799271 h 1799271"/>
              <a:gd name="connsiteX4" fmla="*/ -1 w 5737772"/>
              <a:gd name="connsiteY4" fmla="*/ 1644317 h 1799271"/>
              <a:gd name="connsiteX0" fmla="*/ -1 w 4939054"/>
              <a:gd name="connsiteY0" fmla="*/ 1644317 h 1750549"/>
              <a:gd name="connsiteX1" fmla="*/ 267933 w 4939054"/>
              <a:gd name="connsiteY1" fmla="*/ 713384 h 1750549"/>
              <a:gd name="connsiteX2" fmla="*/ 2740116 w 4939054"/>
              <a:gd name="connsiteY2" fmla="*/ 0 h 1750549"/>
              <a:gd name="connsiteX3" fmla="*/ 4939054 w 4939054"/>
              <a:gd name="connsiteY3" fmla="*/ 1750549 h 1750549"/>
              <a:gd name="connsiteX4" fmla="*/ -1 w 4939054"/>
              <a:gd name="connsiteY4" fmla="*/ 1644317 h 1750549"/>
              <a:gd name="connsiteX0" fmla="*/ 1 w 4857903"/>
              <a:gd name="connsiteY0" fmla="*/ 1683044 h 1750549"/>
              <a:gd name="connsiteX1" fmla="*/ 186782 w 4857903"/>
              <a:gd name="connsiteY1" fmla="*/ 713384 h 1750549"/>
              <a:gd name="connsiteX2" fmla="*/ 2658965 w 4857903"/>
              <a:gd name="connsiteY2" fmla="*/ 0 h 1750549"/>
              <a:gd name="connsiteX3" fmla="*/ 4857903 w 4857903"/>
              <a:gd name="connsiteY3" fmla="*/ 1750549 h 1750549"/>
              <a:gd name="connsiteX4" fmla="*/ 1 w 4857903"/>
              <a:gd name="connsiteY4" fmla="*/ 1683044 h 1750549"/>
              <a:gd name="connsiteX0" fmla="*/ 1 w 4857903"/>
              <a:gd name="connsiteY0" fmla="*/ 1683044 h 1750549"/>
              <a:gd name="connsiteX1" fmla="*/ 549240 w 4857903"/>
              <a:gd name="connsiteY1" fmla="*/ 621752 h 1750549"/>
              <a:gd name="connsiteX2" fmla="*/ 2658965 w 4857903"/>
              <a:gd name="connsiteY2" fmla="*/ 0 h 1750549"/>
              <a:gd name="connsiteX3" fmla="*/ 4857903 w 4857903"/>
              <a:gd name="connsiteY3" fmla="*/ 1750549 h 1750549"/>
              <a:gd name="connsiteX4" fmla="*/ 1 w 4857903"/>
              <a:gd name="connsiteY4" fmla="*/ 1683044 h 17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903" h="1750549">
                <a:moveTo>
                  <a:pt x="1" y="1683044"/>
                </a:moveTo>
                <a:lnTo>
                  <a:pt x="549240" y="621752"/>
                </a:lnTo>
                <a:lnTo>
                  <a:pt x="2658965" y="0"/>
                </a:lnTo>
                <a:lnTo>
                  <a:pt x="4857903" y="1750549"/>
                </a:lnTo>
                <a:lnTo>
                  <a:pt x="1" y="1683044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rapezoid 11"/>
          <p:cNvSpPr/>
          <p:nvPr userDrawn="1"/>
        </p:nvSpPr>
        <p:spPr>
          <a:xfrm rot="16200000">
            <a:off x="10698187" y="5380279"/>
            <a:ext cx="886893" cy="2113121"/>
          </a:xfrm>
          <a:custGeom>
            <a:avLst/>
            <a:gdLst>
              <a:gd name="connsiteX0" fmla="*/ 0 w 4694555"/>
              <a:gd name="connsiteY0" fmla="*/ 1910080 h 1910080"/>
              <a:gd name="connsiteX1" fmla="*/ 477520 w 4694555"/>
              <a:gd name="connsiteY1" fmla="*/ 0 h 1910080"/>
              <a:gd name="connsiteX2" fmla="*/ 4217035 w 4694555"/>
              <a:gd name="connsiteY2" fmla="*/ 0 h 1910080"/>
              <a:gd name="connsiteX3" fmla="*/ 4694555 w 4694555"/>
              <a:gd name="connsiteY3" fmla="*/ 1910080 h 1910080"/>
              <a:gd name="connsiteX4" fmla="*/ 0 w 4694555"/>
              <a:gd name="connsiteY4" fmla="*/ 1910080 h 1910080"/>
              <a:gd name="connsiteX0" fmla="*/ 0 w 4694555"/>
              <a:gd name="connsiteY0" fmla="*/ 1910080 h 1910080"/>
              <a:gd name="connsiteX1" fmla="*/ 0 w 4694555"/>
              <a:gd name="connsiteY1" fmla="*/ 641444 h 1910080"/>
              <a:gd name="connsiteX2" fmla="*/ 4217035 w 4694555"/>
              <a:gd name="connsiteY2" fmla="*/ 0 h 1910080"/>
              <a:gd name="connsiteX3" fmla="*/ 4694555 w 4694555"/>
              <a:gd name="connsiteY3" fmla="*/ 1910080 h 1910080"/>
              <a:gd name="connsiteX4" fmla="*/ 0 w 4694555"/>
              <a:gd name="connsiteY4" fmla="*/ 1910080 h 1910080"/>
              <a:gd name="connsiteX0" fmla="*/ 0 w 4694555"/>
              <a:gd name="connsiteY0" fmla="*/ 1896432 h 1896432"/>
              <a:gd name="connsiteX1" fmla="*/ 0 w 4694555"/>
              <a:gd name="connsiteY1" fmla="*/ 627796 h 1896432"/>
              <a:gd name="connsiteX2" fmla="*/ 2770372 w 4694555"/>
              <a:gd name="connsiteY2" fmla="*/ 0 h 1896432"/>
              <a:gd name="connsiteX3" fmla="*/ 4694555 w 4694555"/>
              <a:gd name="connsiteY3" fmla="*/ 1896432 h 1896432"/>
              <a:gd name="connsiteX4" fmla="*/ 0 w 4694555"/>
              <a:gd name="connsiteY4" fmla="*/ 1896432 h 1896432"/>
              <a:gd name="connsiteX0" fmla="*/ 0 w 4721850"/>
              <a:gd name="connsiteY0" fmla="*/ 1896432 h 1896432"/>
              <a:gd name="connsiteX1" fmla="*/ 0 w 4721850"/>
              <a:gd name="connsiteY1" fmla="*/ 627796 h 1896432"/>
              <a:gd name="connsiteX2" fmla="*/ 2770372 w 4721850"/>
              <a:gd name="connsiteY2" fmla="*/ 0 h 1896432"/>
              <a:gd name="connsiteX3" fmla="*/ 4721850 w 4721850"/>
              <a:gd name="connsiteY3" fmla="*/ 1896432 h 1896432"/>
              <a:gd name="connsiteX4" fmla="*/ 0 w 4721850"/>
              <a:gd name="connsiteY4" fmla="*/ 1896432 h 189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1850" h="1896432">
                <a:moveTo>
                  <a:pt x="0" y="1896432"/>
                </a:moveTo>
                <a:lnTo>
                  <a:pt x="0" y="627796"/>
                </a:lnTo>
                <a:lnTo>
                  <a:pt x="2770372" y="0"/>
                </a:lnTo>
                <a:lnTo>
                  <a:pt x="4721850" y="1896432"/>
                </a:lnTo>
                <a:lnTo>
                  <a:pt x="0" y="189643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flipH="1">
            <a:off x="10073251" y="6359725"/>
            <a:ext cx="1270579" cy="519914"/>
          </a:xfrm>
          <a:custGeom>
            <a:avLst/>
            <a:gdLst>
              <a:gd name="connsiteX0" fmla="*/ 0 w 457200"/>
              <a:gd name="connsiteY0" fmla="*/ 1209675 h 1209675"/>
              <a:gd name="connsiteX1" fmla="*/ 228600 w 457200"/>
              <a:gd name="connsiteY1" fmla="*/ 0 h 1209675"/>
              <a:gd name="connsiteX2" fmla="*/ 457200 w 457200"/>
              <a:gd name="connsiteY2" fmla="*/ 1209675 h 1209675"/>
              <a:gd name="connsiteX3" fmla="*/ 0 w 457200"/>
              <a:gd name="connsiteY3" fmla="*/ 1209675 h 1209675"/>
              <a:gd name="connsiteX0" fmla="*/ 0 w 1014412"/>
              <a:gd name="connsiteY0" fmla="*/ 1000122 h 1000122"/>
              <a:gd name="connsiteX1" fmla="*/ 1014412 w 1014412"/>
              <a:gd name="connsiteY1" fmla="*/ 0 h 1000122"/>
              <a:gd name="connsiteX2" fmla="*/ 457200 w 1014412"/>
              <a:gd name="connsiteY2" fmla="*/ 1000122 h 1000122"/>
              <a:gd name="connsiteX3" fmla="*/ 0 w 1014412"/>
              <a:gd name="connsiteY3" fmla="*/ 1000122 h 100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2" h="1000122">
                <a:moveTo>
                  <a:pt x="0" y="1000122"/>
                </a:moveTo>
                <a:lnTo>
                  <a:pt x="1014412" y="0"/>
                </a:lnTo>
                <a:lnTo>
                  <a:pt x="457200" y="1000122"/>
                </a:lnTo>
                <a:lnTo>
                  <a:pt x="0" y="1000122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F0EC5-627E-484B-9A07-D36A61C7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6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7FE00-E809-42D8-AA9F-C26A0910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24B923-A822-4549-88AA-0C64A5DC1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6FCA2-016D-4A41-8327-EE52979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30E134-AE88-46D6-B7F7-8112C3F5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72E52-B6A3-4A5D-B849-C89AABE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necklace with sunglasses&#10;&#10;Description automatically generated">
            <a:extLst>
              <a:ext uri="{FF2B5EF4-FFF2-40B4-BE49-F238E27FC236}">
                <a16:creationId xmlns:a16="http://schemas.microsoft.com/office/drawing/2014/main" xmlns="" id="{D3C6A017-2923-4D2C-9B42-4EC61EE50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685800"/>
            <a:ext cx="14427200" cy="8115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43017E8-3B2F-4F25-8C0D-72CFF2134737}"/>
              </a:ext>
            </a:extLst>
          </p:cNvPr>
          <p:cNvGrpSpPr/>
          <p:nvPr userDrawn="1"/>
        </p:nvGrpSpPr>
        <p:grpSpPr>
          <a:xfrm rot="10800000" flipH="1">
            <a:off x="-136643" y="-92321"/>
            <a:ext cx="5239109" cy="2040458"/>
            <a:chOff x="-101114" y="4916212"/>
            <a:chExt cx="6291094" cy="2040458"/>
          </a:xfrm>
        </p:grpSpPr>
        <p:sp>
          <p:nvSpPr>
            <p:cNvPr id="25" name="Trapezoid 13">
              <a:extLst>
                <a:ext uri="{FF2B5EF4-FFF2-40B4-BE49-F238E27FC236}">
                  <a16:creationId xmlns:a16="http://schemas.microsoft.com/office/drawing/2014/main" xmlns="" id="{0182F6A6-7C51-4F4C-843F-9E484FBBA277}"/>
                </a:ext>
              </a:extLst>
            </p:cNvPr>
            <p:cNvSpPr/>
            <p:nvPr userDrawn="1"/>
          </p:nvSpPr>
          <p:spPr>
            <a:xfrm flipH="1">
              <a:off x="0" y="6074874"/>
              <a:ext cx="6189980" cy="806450"/>
            </a:xfrm>
            <a:custGeom>
              <a:avLst/>
              <a:gdLst>
                <a:gd name="connsiteX0" fmla="*/ 0 w 7383145"/>
                <a:gd name="connsiteY0" fmla="*/ 1678305 h 1678305"/>
                <a:gd name="connsiteX1" fmla="*/ 419576 w 7383145"/>
                <a:gd name="connsiteY1" fmla="*/ 0 h 1678305"/>
                <a:gd name="connsiteX2" fmla="*/ 6963569 w 7383145"/>
                <a:gd name="connsiteY2" fmla="*/ 0 h 1678305"/>
                <a:gd name="connsiteX3" fmla="*/ 7383145 w 7383145"/>
                <a:gd name="connsiteY3" fmla="*/ 1678305 h 1678305"/>
                <a:gd name="connsiteX4" fmla="*/ 0 w 7383145"/>
                <a:gd name="connsiteY4" fmla="*/ 1678305 h 1678305"/>
                <a:gd name="connsiteX0" fmla="*/ 0 w 7392860"/>
                <a:gd name="connsiteY0" fmla="*/ 1705601 h 1705601"/>
                <a:gd name="connsiteX1" fmla="*/ 419576 w 7392860"/>
                <a:gd name="connsiteY1" fmla="*/ 27296 h 1705601"/>
                <a:gd name="connsiteX2" fmla="*/ 7392860 w 7392860"/>
                <a:gd name="connsiteY2" fmla="*/ 0 h 1705601"/>
                <a:gd name="connsiteX3" fmla="*/ 7383145 w 7392860"/>
                <a:gd name="connsiteY3" fmla="*/ 1705601 h 1705601"/>
                <a:gd name="connsiteX4" fmla="*/ 0 w 7392860"/>
                <a:gd name="connsiteY4" fmla="*/ 1705601 h 1705601"/>
                <a:gd name="connsiteX0" fmla="*/ 0 w 7392860"/>
                <a:gd name="connsiteY0" fmla="*/ 1705601 h 1705601"/>
                <a:gd name="connsiteX1" fmla="*/ 119317 w 7392860"/>
                <a:gd name="connsiteY1" fmla="*/ 477669 h 1705601"/>
                <a:gd name="connsiteX2" fmla="*/ 7392860 w 7392860"/>
                <a:gd name="connsiteY2" fmla="*/ 0 h 1705601"/>
                <a:gd name="connsiteX3" fmla="*/ 7383145 w 7392860"/>
                <a:gd name="connsiteY3" fmla="*/ 1705601 h 1705601"/>
                <a:gd name="connsiteX4" fmla="*/ 0 w 7392860"/>
                <a:gd name="connsiteY4" fmla="*/ 1705601 h 1705601"/>
                <a:gd name="connsiteX0" fmla="*/ 2842324 w 7273543"/>
                <a:gd name="connsiteY0" fmla="*/ 1378057 h 1705601"/>
                <a:gd name="connsiteX1" fmla="*/ 0 w 7273543"/>
                <a:gd name="connsiteY1" fmla="*/ 477669 h 1705601"/>
                <a:gd name="connsiteX2" fmla="*/ 7273543 w 7273543"/>
                <a:gd name="connsiteY2" fmla="*/ 0 h 1705601"/>
                <a:gd name="connsiteX3" fmla="*/ 7263828 w 7273543"/>
                <a:gd name="connsiteY3" fmla="*/ 1705601 h 1705601"/>
                <a:gd name="connsiteX4" fmla="*/ 2842324 w 7273543"/>
                <a:gd name="connsiteY4" fmla="*/ 1378057 h 1705601"/>
                <a:gd name="connsiteX0" fmla="*/ 1259129 w 7273543"/>
                <a:gd name="connsiteY0" fmla="*/ 1705601 h 1705601"/>
                <a:gd name="connsiteX1" fmla="*/ 0 w 7273543"/>
                <a:gd name="connsiteY1" fmla="*/ 477669 h 1705601"/>
                <a:gd name="connsiteX2" fmla="*/ 7273543 w 7273543"/>
                <a:gd name="connsiteY2" fmla="*/ 0 h 1705601"/>
                <a:gd name="connsiteX3" fmla="*/ 7263828 w 7273543"/>
                <a:gd name="connsiteY3" fmla="*/ 1705601 h 1705601"/>
                <a:gd name="connsiteX4" fmla="*/ 1259129 w 7273543"/>
                <a:gd name="connsiteY4" fmla="*/ 1705601 h 1705601"/>
                <a:gd name="connsiteX0" fmla="*/ 890627 w 6905041"/>
                <a:gd name="connsiteY0" fmla="*/ 1705601 h 1705601"/>
                <a:gd name="connsiteX1" fmla="*/ 0 w 6905041"/>
                <a:gd name="connsiteY1" fmla="*/ 859805 h 1705601"/>
                <a:gd name="connsiteX2" fmla="*/ 6905041 w 6905041"/>
                <a:gd name="connsiteY2" fmla="*/ 0 h 1705601"/>
                <a:gd name="connsiteX3" fmla="*/ 6895326 w 6905041"/>
                <a:gd name="connsiteY3" fmla="*/ 1705601 h 1705601"/>
                <a:gd name="connsiteX4" fmla="*/ 890627 w 6905041"/>
                <a:gd name="connsiteY4" fmla="*/ 1705601 h 1705601"/>
                <a:gd name="connsiteX0" fmla="*/ 822387 w 6836801"/>
                <a:gd name="connsiteY0" fmla="*/ 1705601 h 1705601"/>
                <a:gd name="connsiteX1" fmla="*/ 0 w 6836801"/>
                <a:gd name="connsiteY1" fmla="*/ 887100 h 1705601"/>
                <a:gd name="connsiteX2" fmla="*/ 6836801 w 6836801"/>
                <a:gd name="connsiteY2" fmla="*/ 0 h 1705601"/>
                <a:gd name="connsiteX3" fmla="*/ 6827086 w 6836801"/>
                <a:gd name="connsiteY3" fmla="*/ 1705601 h 1705601"/>
                <a:gd name="connsiteX4" fmla="*/ 822387 w 6836801"/>
                <a:gd name="connsiteY4" fmla="*/ 1705601 h 1705601"/>
                <a:gd name="connsiteX0" fmla="*/ 0 w 6911778"/>
                <a:gd name="connsiteY0" fmla="*/ 1691953 h 1705601"/>
                <a:gd name="connsiteX1" fmla="*/ 74977 w 6911778"/>
                <a:gd name="connsiteY1" fmla="*/ 887100 h 1705601"/>
                <a:gd name="connsiteX2" fmla="*/ 6911778 w 6911778"/>
                <a:gd name="connsiteY2" fmla="*/ 0 h 1705601"/>
                <a:gd name="connsiteX3" fmla="*/ 6902063 w 6911778"/>
                <a:gd name="connsiteY3" fmla="*/ 1705601 h 1705601"/>
                <a:gd name="connsiteX4" fmla="*/ 0 w 6911778"/>
                <a:gd name="connsiteY4" fmla="*/ 1691953 h 1705601"/>
                <a:gd name="connsiteX0" fmla="*/ 354728 w 7266506"/>
                <a:gd name="connsiteY0" fmla="*/ 1691953 h 1705601"/>
                <a:gd name="connsiteX1" fmla="*/ 0 w 7266506"/>
                <a:gd name="connsiteY1" fmla="*/ 996282 h 1705601"/>
                <a:gd name="connsiteX2" fmla="*/ 7266506 w 7266506"/>
                <a:gd name="connsiteY2" fmla="*/ 0 h 1705601"/>
                <a:gd name="connsiteX3" fmla="*/ 7256791 w 7266506"/>
                <a:gd name="connsiteY3" fmla="*/ 1705601 h 1705601"/>
                <a:gd name="connsiteX4" fmla="*/ 354728 w 7266506"/>
                <a:gd name="connsiteY4" fmla="*/ 1691953 h 1705601"/>
                <a:gd name="connsiteX0" fmla="*/ 320772 w 7266506"/>
                <a:gd name="connsiteY0" fmla="*/ 1709159 h 1709159"/>
                <a:gd name="connsiteX1" fmla="*/ 0 w 7266506"/>
                <a:gd name="connsiteY1" fmla="*/ 996282 h 1709159"/>
                <a:gd name="connsiteX2" fmla="*/ 7266506 w 7266506"/>
                <a:gd name="connsiteY2" fmla="*/ 0 h 1709159"/>
                <a:gd name="connsiteX3" fmla="*/ 7256791 w 7266506"/>
                <a:gd name="connsiteY3" fmla="*/ 1705601 h 1709159"/>
                <a:gd name="connsiteX4" fmla="*/ 320772 w 7266506"/>
                <a:gd name="connsiteY4" fmla="*/ 1709159 h 1709159"/>
                <a:gd name="connsiteX0" fmla="*/ 320772 w 7266506"/>
                <a:gd name="connsiteY0" fmla="*/ 1709159 h 1709159"/>
                <a:gd name="connsiteX1" fmla="*/ 0 w 7266506"/>
                <a:gd name="connsiteY1" fmla="*/ 996282 h 1709159"/>
                <a:gd name="connsiteX2" fmla="*/ 7266506 w 7266506"/>
                <a:gd name="connsiteY2" fmla="*/ 0 h 1709159"/>
                <a:gd name="connsiteX3" fmla="*/ 7256792 w 7266506"/>
                <a:gd name="connsiteY3" fmla="*/ 1008872 h 1709159"/>
                <a:gd name="connsiteX4" fmla="*/ 320772 w 7266506"/>
                <a:gd name="connsiteY4" fmla="*/ 1709159 h 1709159"/>
                <a:gd name="connsiteX0" fmla="*/ 345 w 7266506"/>
                <a:gd name="connsiteY0" fmla="*/ 1005796 h 1008872"/>
                <a:gd name="connsiteX1" fmla="*/ 0 w 7266506"/>
                <a:gd name="connsiteY1" fmla="*/ 996282 h 1008872"/>
                <a:gd name="connsiteX2" fmla="*/ 7266506 w 7266506"/>
                <a:gd name="connsiteY2" fmla="*/ 0 h 1008872"/>
                <a:gd name="connsiteX3" fmla="*/ 7256792 w 7266506"/>
                <a:gd name="connsiteY3" fmla="*/ 1008872 h 1008872"/>
                <a:gd name="connsiteX4" fmla="*/ 345 w 7266506"/>
                <a:gd name="connsiteY4" fmla="*/ 1005796 h 1008872"/>
                <a:gd name="connsiteX0" fmla="*/ 345 w 7266506"/>
                <a:gd name="connsiteY0" fmla="*/ 1005796 h 1005796"/>
                <a:gd name="connsiteX1" fmla="*/ 0 w 7266506"/>
                <a:gd name="connsiteY1" fmla="*/ 996282 h 1005796"/>
                <a:gd name="connsiteX2" fmla="*/ 7266506 w 7266506"/>
                <a:gd name="connsiteY2" fmla="*/ 0 h 1005796"/>
                <a:gd name="connsiteX3" fmla="*/ 7248781 w 7266506"/>
                <a:gd name="connsiteY3" fmla="*/ 995601 h 1005796"/>
                <a:gd name="connsiteX4" fmla="*/ 345 w 7266506"/>
                <a:gd name="connsiteY4" fmla="*/ 1005796 h 10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6506" h="1005796">
                  <a:moveTo>
                    <a:pt x="345" y="1005796"/>
                  </a:moveTo>
                  <a:lnTo>
                    <a:pt x="0" y="996282"/>
                  </a:lnTo>
                  <a:lnTo>
                    <a:pt x="7266506" y="0"/>
                  </a:lnTo>
                  <a:cubicBezTo>
                    <a:pt x="7263268" y="568534"/>
                    <a:pt x="7252019" y="427067"/>
                    <a:pt x="7248781" y="995601"/>
                  </a:cubicBezTo>
                  <a:lnTo>
                    <a:pt x="345" y="10057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Trapezoid 11">
              <a:extLst>
                <a:ext uri="{FF2B5EF4-FFF2-40B4-BE49-F238E27FC236}">
                  <a16:creationId xmlns:a16="http://schemas.microsoft.com/office/drawing/2014/main" xmlns="" id="{BB3EBE06-E745-4C53-9938-CBE61C4CEDE0}"/>
                </a:ext>
              </a:extLst>
            </p:cNvPr>
            <p:cNvSpPr/>
            <p:nvPr userDrawn="1"/>
          </p:nvSpPr>
          <p:spPr>
            <a:xfrm rot="5706198" flipH="1">
              <a:off x="-51453" y="4866551"/>
              <a:ext cx="2040458" cy="2139780"/>
            </a:xfrm>
            <a:custGeom>
              <a:avLst/>
              <a:gdLst>
                <a:gd name="connsiteX0" fmla="*/ 0 w 4694555"/>
                <a:gd name="connsiteY0" fmla="*/ 1910080 h 1910080"/>
                <a:gd name="connsiteX1" fmla="*/ 477520 w 4694555"/>
                <a:gd name="connsiteY1" fmla="*/ 0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910080 h 1910080"/>
                <a:gd name="connsiteX1" fmla="*/ 0 w 4694555"/>
                <a:gd name="connsiteY1" fmla="*/ 641444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896432 h 1896432"/>
                <a:gd name="connsiteX1" fmla="*/ 0 w 4694555"/>
                <a:gd name="connsiteY1" fmla="*/ 627796 h 1896432"/>
                <a:gd name="connsiteX2" fmla="*/ 2770372 w 4694555"/>
                <a:gd name="connsiteY2" fmla="*/ 0 h 1896432"/>
                <a:gd name="connsiteX3" fmla="*/ 4694555 w 4694555"/>
                <a:gd name="connsiteY3" fmla="*/ 1896432 h 1896432"/>
                <a:gd name="connsiteX4" fmla="*/ 0 w 4694555"/>
                <a:gd name="connsiteY4" fmla="*/ 1896432 h 1896432"/>
                <a:gd name="connsiteX0" fmla="*/ 0 w 4721850"/>
                <a:gd name="connsiteY0" fmla="*/ 1896432 h 1896432"/>
                <a:gd name="connsiteX1" fmla="*/ 0 w 4721850"/>
                <a:gd name="connsiteY1" fmla="*/ 627796 h 1896432"/>
                <a:gd name="connsiteX2" fmla="*/ 2770372 w 4721850"/>
                <a:gd name="connsiteY2" fmla="*/ 0 h 1896432"/>
                <a:gd name="connsiteX3" fmla="*/ 4721850 w 4721850"/>
                <a:gd name="connsiteY3" fmla="*/ 1896432 h 1896432"/>
                <a:gd name="connsiteX4" fmla="*/ 0 w 4721850"/>
                <a:gd name="connsiteY4" fmla="*/ 1896432 h 1896432"/>
                <a:gd name="connsiteX0" fmla="*/ 0 w 4721850"/>
                <a:gd name="connsiteY0" fmla="*/ 2162454 h 2162454"/>
                <a:gd name="connsiteX1" fmla="*/ 0 w 4721850"/>
                <a:gd name="connsiteY1" fmla="*/ 893818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4721850"/>
                <a:gd name="connsiteY0" fmla="*/ 2162454 h 2162454"/>
                <a:gd name="connsiteX1" fmla="*/ 261625 w 4721850"/>
                <a:gd name="connsiteY1" fmla="*/ 1333258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4721850"/>
                <a:gd name="connsiteY0" fmla="*/ 2162454 h 2162454"/>
                <a:gd name="connsiteX1" fmla="*/ 0 w 4721850"/>
                <a:gd name="connsiteY1" fmla="*/ 951639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5506727"/>
                <a:gd name="connsiteY0" fmla="*/ 2162454 h 2162454"/>
                <a:gd name="connsiteX1" fmla="*/ 0 w 5506727"/>
                <a:gd name="connsiteY1" fmla="*/ 951639 h 2162454"/>
                <a:gd name="connsiteX2" fmla="*/ 2404095 w 5506727"/>
                <a:gd name="connsiteY2" fmla="*/ 0 h 2162454"/>
                <a:gd name="connsiteX3" fmla="*/ 5506727 w 5506727"/>
                <a:gd name="connsiteY3" fmla="*/ 2150890 h 2162454"/>
                <a:gd name="connsiteX4" fmla="*/ 0 w 5506727"/>
                <a:gd name="connsiteY4" fmla="*/ 2162454 h 2162454"/>
                <a:gd name="connsiteX0" fmla="*/ 0 w 5506727"/>
                <a:gd name="connsiteY0" fmla="*/ 2162454 h 2162454"/>
                <a:gd name="connsiteX1" fmla="*/ 0 w 5506727"/>
                <a:gd name="connsiteY1" fmla="*/ 951639 h 2162454"/>
                <a:gd name="connsiteX2" fmla="*/ 2404095 w 5506727"/>
                <a:gd name="connsiteY2" fmla="*/ 0 h 2162454"/>
                <a:gd name="connsiteX3" fmla="*/ 5506727 w 5506727"/>
                <a:gd name="connsiteY3" fmla="*/ 2162454 h 2162454"/>
                <a:gd name="connsiteX4" fmla="*/ 0 w 5506727"/>
                <a:gd name="connsiteY4" fmla="*/ 2162454 h 2162454"/>
                <a:gd name="connsiteX0" fmla="*/ 0 w 5199376"/>
                <a:gd name="connsiteY0" fmla="*/ 2162454 h 2164273"/>
                <a:gd name="connsiteX1" fmla="*/ 0 w 5199376"/>
                <a:gd name="connsiteY1" fmla="*/ 951639 h 2164273"/>
                <a:gd name="connsiteX2" fmla="*/ 2404095 w 5199376"/>
                <a:gd name="connsiteY2" fmla="*/ 0 h 2164273"/>
                <a:gd name="connsiteX3" fmla="*/ 5199376 w 5199376"/>
                <a:gd name="connsiteY3" fmla="*/ 2164273 h 2164273"/>
                <a:gd name="connsiteX4" fmla="*/ 0 w 5199376"/>
                <a:gd name="connsiteY4" fmla="*/ 2162454 h 2164273"/>
                <a:gd name="connsiteX0" fmla="*/ 0 w 5199376"/>
                <a:gd name="connsiteY0" fmla="*/ 2147738 h 2149557"/>
                <a:gd name="connsiteX1" fmla="*/ 0 w 5199376"/>
                <a:gd name="connsiteY1" fmla="*/ 936923 h 2149557"/>
                <a:gd name="connsiteX2" fmla="*/ 2735058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5199376"/>
                <a:gd name="connsiteY0" fmla="*/ 2147738 h 2149557"/>
                <a:gd name="connsiteX1" fmla="*/ 0 w 5199376"/>
                <a:gd name="connsiteY1" fmla="*/ 936923 h 2149557"/>
                <a:gd name="connsiteX2" fmla="*/ 3018742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5199376"/>
                <a:gd name="connsiteY0" fmla="*/ 2147738 h 2149557"/>
                <a:gd name="connsiteX1" fmla="*/ 0 w 5199376"/>
                <a:gd name="connsiteY1" fmla="*/ 848615 h 2149557"/>
                <a:gd name="connsiteX2" fmla="*/ 3018742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6610786"/>
                <a:gd name="connsiteY0" fmla="*/ 2147738 h 2166780"/>
                <a:gd name="connsiteX1" fmla="*/ 0 w 6610786"/>
                <a:gd name="connsiteY1" fmla="*/ 848615 h 2166780"/>
                <a:gd name="connsiteX2" fmla="*/ 3018742 w 6610786"/>
                <a:gd name="connsiteY2" fmla="*/ 0 h 2166780"/>
                <a:gd name="connsiteX3" fmla="*/ 6610785 w 6610786"/>
                <a:gd name="connsiteY3" fmla="*/ 2166780 h 2166780"/>
                <a:gd name="connsiteX4" fmla="*/ 0 w 6610786"/>
                <a:gd name="connsiteY4" fmla="*/ 2147738 h 2166780"/>
                <a:gd name="connsiteX0" fmla="*/ 0 w 6610786"/>
                <a:gd name="connsiteY0" fmla="*/ 2147738 h 2166780"/>
                <a:gd name="connsiteX1" fmla="*/ 0 w 6610786"/>
                <a:gd name="connsiteY1" fmla="*/ 873811 h 2166780"/>
                <a:gd name="connsiteX2" fmla="*/ 3018742 w 6610786"/>
                <a:gd name="connsiteY2" fmla="*/ 0 h 2166780"/>
                <a:gd name="connsiteX3" fmla="*/ 6610785 w 6610786"/>
                <a:gd name="connsiteY3" fmla="*/ 2166780 h 2166780"/>
                <a:gd name="connsiteX4" fmla="*/ 0 w 6610786"/>
                <a:gd name="connsiteY4" fmla="*/ 2147738 h 2166780"/>
                <a:gd name="connsiteX0" fmla="*/ 0 w 6016398"/>
                <a:gd name="connsiteY0" fmla="*/ 2147738 h 2147738"/>
                <a:gd name="connsiteX1" fmla="*/ 0 w 6016398"/>
                <a:gd name="connsiteY1" fmla="*/ 873811 h 2147738"/>
                <a:gd name="connsiteX2" fmla="*/ 3018742 w 6016398"/>
                <a:gd name="connsiteY2" fmla="*/ 0 h 2147738"/>
                <a:gd name="connsiteX3" fmla="*/ 6016398 w 6016398"/>
                <a:gd name="connsiteY3" fmla="*/ 1799271 h 2147738"/>
                <a:gd name="connsiteX4" fmla="*/ 0 w 6016398"/>
                <a:gd name="connsiteY4" fmla="*/ 2147738 h 2147738"/>
                <a:gd name="connsiteX0" fmla="*/ 0 w 6016398"/>
                <a:gd name="connsiteY0" fmla="*/ 2147738 h 2147738"/>
                <a:gd name="connsiteX1" fmla="*/ 546559 w 6016398"/>
                <a:gd name="connsiteY1" fmla="*/ 713384 h 2147738"/>
                <a:gd name="connsiteX2" fmla="*/ 3018742 w 6016398"/>
                <a:gd name="connsiteY2" fmla="*/ 0 h 2147738"/>
                <a:gd name="connsiteX3" fmla="*/ 6016398 w 6016398"/>
                <a:gd name="connsiteY3" fmla="*/ 1799271 h 2147738"/>
                <a:gd name="connsiteX4" fmla="*/ 0 w 6016398"/>
                <a:gd name="connsiteY4" fmla="*/ 2147738 h 2147738"/>
                <a:gd name="connsiteX0" fmla="*/ -1 w 5739250"/>
                <a:gd name="connsiteY0" fmla="*/ 1649439 h 1799271"/>
                <a:gd name="connsiteX1" fmla="*/ 269411 w 5739250"/>
                <a:gd name="connsiteY1" fmla="*/ 713384 h 1799271"/>
                <a:gd name="connsiteX2" fmla="*/ 2741594 w 5739250"/>
                <a:gd name="connsiteY2" fmla="*/ 0 h 1799271"/>
                <a:gd name="connsiteX3" fmla="*/ 5739250 w 5739250"/>
                <a:gd name="connsiteY3" fmla="*/ 1799271 h 1799271"/>
                <a:gd name="connsiteX4" fmla="*/ -1 w 5739250"/>
                <a:gd name="connsiteY4" fmla="*/ 1649439 h 1799271"/>
                <a:gd name="connsiteX0" fmla="*/ -1 w 5737772"/>
                <a:gd name="connsiteY0" fmla="*/ 1644317 h 1799271"/>
                <a:gd name="connsiteX1" fmla="*/ 267933 w 5737772"/>
                <a:gd name="connsiteY1" fmla="*/ 713384 h 1799271"/>
                <a:gd name="connsiteX2" fmla="*/ 2740116 w 5737772"/>
                <a:gd name="connsiteY2" fmla="*/ 0 h 1799271"/>
                <a:gd name="connsiteX3" fmla="*/ 5737772 w 5737772"/>
                <a:gd name="connsiteY3" fmla="*/ 1799271 h 1799271"/>
                <a:gd name="connsiteX4" fmla="*/ -1 w 5737772"/>
                <a:gd name="connsiteY4" fmla="*/ 1644317 h 179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772" h="1799271">
                  <a:moveTo>
                    <a:pt x="-1" y="1644317"/>
                  </a:moveTo>
                  <a:lnTo>
                    <a:pt x="267933" y="713384"/>
                  </a:lnTo>
                  <a:lnTo>
                    <a:pt x="2740116" y="0"/>
                  </a:lnTo>
                  <a:lnTo>
                    <a:pt x="5737772" y="1799271"/>
                  </a:lnTo>
                  <a:lnTo>
                    <a:pt x="-1" y="1644317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Trapezoid 11">
              <a:extLst>
                <a:ext uri="{FF2B5EF4-FFF2-40B4-BE49-F238E27FC236}">
                  <a16:creationId xmlns:a16="http://schemas.microsoft.com/office/drawing/2014/main" xmlns="" id="{49E2AD6B-67BF-49C7-B945-0C72EAFD977A}"/>
                </a:ext>
              </a:extLst>
            </p:cNvPr>
            <p:cNvSpPr/>
            <p:nvPr userDrawn="1"/>
          </p:nvSpPr>
          <p:spPr>
            <a:xfrm rot="5400000" flipH="1">
              <a:off x="14666" y="5388297"/>
              <a:ext cx="1475851" cy="1511501"/>
            </a:xfrm>
            <a:custGeom>
              <a:avLst/>
              <a:gdLst>
                <a:gd name="connsiteX0" fmla="*/ 0 w 4694555"/>
                <a:gd name="connsiteY0" fmla="*/ 1910080 h 1910080"/>
                <a:gd name="connsiteX1" fmla="*/ 477520 w 4694555"/>
                <a:gd name="connsiteY1" fmla="*/ 0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910080 h 1910080"/>
                <a:gd name="connsiteX1" fmla="*/ 0 w 4694555"/>
                <a:gd name="connsiteY1" fmla="*/ 641444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896432 h 1896432"/>
                <a:gd name="connsiteX1" fmla="*/ 0 w 4694555"/>
                <a:gd name="connsiteY1" fmla="*/ 627796 h 1896432"/>
                <a:gd name="connsiteX2" fmla="*/ 2770372 w 4694555"/>
                <a:gd name="connsiteY2" fmla="*/ 0 h 1896432"/>
                <a:gd name="connsiteX3" fmla="*/ 4694555 w 4694555"/>
                <a:gd name="connsiteY3" fmla="*/ 1896432 h 1896432"/>
                <a:gd name="connsiteX4" fmla="*/ 0 w 4694555"/>
                <a:gd name="connsiteY4" fmla="*/ 1896432 h 1896432"/>
                <a:gd name="connsiteX0" fmla="*/ 0 w 4721850"/>
                <a:gd name="connsiteY0" fmla="*/ 1896432 h 1896432"/>
                <a:gd name="connsiteX1" fmla="*/ 0 w 4721850"/>
                <a:gd name="connsiteY1" fmla="*/ 627796 h 1896432"/>
                <a:gd name="connsiteX2" fmla="*/ 2770372 w 4721850"/>
                <a:gd name="connsiteY2" fmla="*/ 0 h 1896432"/>
                <a:gd name="connsiteX3" fmla="*/ 4721850 w 4721850"/>
                <a:gd name="connsiteY3" fmla="*/ 1896432 h 1896432"/>
                <a:gd name="connsiteX4" fmla="*/ 0 w 4721850"/>
                <a:gd name="connsiteY4" fmla="*/ 1896432 h 189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1850" h="1896432">
                  <a:moveTo>
                    <a:pt x="0" y="1896432"/>
                  </a:moveTo>
                  <a:lnTo>
                    <a:pt x="0" y="627796"/>
                  </a:lnTo>
                  <a:lnTo>
                    <a:pt x="2770372" y="0"/>
                  </a:lnTo>
                  <a:lnTo>
                    <a:pt x="4721850" y="1896432"/>
                  </a:lnTo>
                  <a:lnTo>
                    <a:pt x="0" y="18964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Isosceles Triangle 6">
              <a:extLst>
                <a:ext uri="{FF2B5EF4-FFF2-40B4-BE49-F238E27FC236}">
                  <a16:creationId xmlns:a16="http://schemas.microsoft.com/office/drawing/2014/main" xmlns="" id="{FDFEAD5B-CB19-4561-8B41-79C8E20303AC}"/>
                </a:ext>
              </a:extLst>
            </p:cNvPr>
            <p:cNvSpPr/>
            <p:nvPr userDrawn="1"/>
          </p:nvSpPr>
          <p:spPr>
            <a:xfrm>
              <a:off x="596084" y="6017434"/>
              <a:ext cx="908837" cy="865173"/>
            </a:xfrm>
            <a:custGeom>
              <a:avLst/>
              <a:gdLst>
                <a:gd name="connsiteX0" fmla="*/ 0 w 457200"/>
                <a:gd name="connsiteY0" fmla="*/ 1209675 h 1209675"/>
                <a:gd name="connsiteX1" fmla="*/ 228600 w 457200"/>
                <a:gd name="connsiteY1" fmla="*/ 0 h 1209675"/>
                <a:gd name="connsiteX2" fmla="*/ 457200 w 457200"/>
                <a:gd name="connsiteY2" fmla="*/ 1209675 h 1209675"/>
                <a:gd name="connsiteX3" fmla="*/ 0 w 457200"/>
                <a:gd name="connsiteY3" fmla="*/ 1209675 h 1209675"/>
                <a:gd name="connsiteX0" fmla="*/ 0 w 1014412"/>
                <a:gd name="connsiteY0" fmla="*/ 1000122 h 1000122"/>
                <a:gd name="connsiteX1" fmla="*/ 1014412 w 1014412"/>
                <a:gd name="connsiteY1" fmla="*/ 0 h 1000122"/>
                <a:gd name="connsiteX2" fmla="*/ 457200 w 1014412"/>
                <a:gd name="connsiteY2" fmla="*/ 1000122 h 1000122"/>
                <a:gd name="connsiteX3" fmla="*/ 0 w 1014412"/>
                <a:gd name="connsiteY3" fmla="*/ 1000122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2" h="1000122">
                  <a:moveTo>
                    <a:pt x="0" y="1000122"/>
                  </a:moveTo>
                  <a:lnTo>
                    <a:pt x="1014412" y="0"/>
                  </a:lnTo>
                  <a:lnTo>
                    <a:pt x="457200" y="1000122"/>
                  </a:lnTo>
                  <a:lnTo>
                    <a:pt x="0" y="1000122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8BBD1-4036-401F-AC80-99FF8062F5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7773" y="579498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C9FB1-97F7-4E51-99CE-63B703E9059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97773" y="1771054"/>
            <a:ext cx="10515600" cy="42887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14A0CA-5F95-497B-B31B-C2CC07C4FA4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77024-57D8-4F89-BEAB-E63789C998CB}" type="datetimeFigureOut">
              <a:rPr lang="en-US" smtClean="0"/>
              <a:pPr/>
              <a:t>7/10/2022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3FDAE-47DD-4E09-8B25-D3223B5DE72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5931D8-B6A6-4920-BAA3-7957A2AA73A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C76550-F3BF-4057-B4E4-DE666E83D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05" y="244188"/>
            <a:ext cx="1073530" cy="11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214DE13A-6B8C-450D-807A-D7489315D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978"/>
            <a:ext cx="12192000" cy="812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EAFE6E-7BE8-4B55-AB90-FC5D5D83B092}"/>
              </a:ext>
            </a:extLst>
          </p:cNvPr>
          <p:cNvSpPr/>
          <p:nvPr userDrawn="1"/>
        </p:nvSpPr>
        <p:spPr>
          <a:xfrm>
            <a:off x="-6350" y="-1063978"/>
            <a:ext cx="12198350" cy="8128000"/>
          </a:xfrm>
          <a:prstGeom prst="rect">
            <a:avLst/>
          </a:prstGeom>
          <a:gradFill>
            <a:gsLst>
              <a:gs pos="0">
                <a:srgbClr val="02C39A">
                  <a:alpha val="64000"/>
                </a:srgbClr>
              </a:gs>
              <a:gs pos="68000">
                <a:srgbClr val="05668D">
                  <a:alpha val="73000"/>
                </a:srgbClr>
              </a:gs>
              <a:gs pos="79000">
                <a:srgbClr val="05668D">
                  <a:alpha val="73000"/>
                </a:srgbClr>
              </a:gs>
              <a:gs pos="100000">
                <a:srgbClr val="02809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2DA92-734B-4EF9-A688-BB02AF7F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7716"/>
            <a:ext cx="526415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7B4BDA-36BF-430F-B348-C54474FD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3000"/>
            <a:ext cx="5264150" cy="819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A11C7-C3F9-4E0F-B0AC-7B461E59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DF695-846B-4E57-A079-E655EE01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F8AF9-422A-4FC7-A353-EADA0626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ound Same Side Corner Rectangle 1">
            <a:extLst>
              <a:ext uri="{FF2B5EF4-FFF2-40B4-BE49-F238E27FC236}">
                <a16:creationId xmlns:a16="http://schemas.microsoft.com/office/drawing/2014/main" xmlns="" id="{F5835DE2-96ED-4D42-8020-D0A1AD4BAF4E}"/>
              </a:ext>
            </a:extLst>
          </p:cNvPr>
          <p:cNvSpPr/>
          <p:nvPr userDrawn="1"/>
        </p:nvSpPr>
        <p:spPr>
          <a:xfrm flipV="1">
            <a:off x="838200" y="-64993"/>
            <a:ext cx="2392822" cy="1204957"/>
          </a:xfrm>
          <a:prstGeom prst="round2SameRect">
            <a:avLst>
              <a:gd name="adj1" fmla="val 2517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3F235E-0D8E-4CC6-9450-0AD2F91B0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2" y="80285"/>
            <a:ext cx="979714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F72574-4381-49BE-B25E-7486F07DA2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9" y="34925"/>
            <a:ext cx="1020771" cy="1075893"/>
          </a:xfrm>
          <a:prstGeom prst="rect">
            <a:avLst/>
          </a:prstGeom>
        </p:spPr>
      </p:pic>
      <p:pic>
        <p:nvPicPr>
          <p:cNvPr id="13" name="Picture 12" descr="A necklace with sunglasses&#10;&#10;Description automatically generated">
            <a:extLst>
              <a:ext uri="{FF2B5EF4-FFF2-40B4-BE49-F238E27FC236}">
                <a16:creationId xmlns:a16="http://schemas.microsoft.com/office/drawing/2014/main" xmlns="" id="{3EA22924-B143-4C0E-8DC2-F7BB0579E3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6" y="-1000081"/>
            <a:ext cx="14222588" cy="80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0E89E-57AA-44CE-AB52-4A401984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E4D778-B02A-4D52-AF47-032BF53D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916F7C-C249-4D60-8CA9-C7704E8AC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BD4881-AC75-4775-BBAB-FAD9595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F5DAF4-C95E-4EDF-8C84-04043F90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3944B9-51D8-4C40-9488-43384A52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66056-3F12-4BF7-8A29-139B6B11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D7A8E7-8472-4C7C-9459-15994A64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5F587F-C4C8-4165-B91C-885F03EB3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FD06FA-F296-4976-A614-2287B69A3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827424-6A46-422B-BF39-E322ECE01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9FEDD3-2DDE-487A-8B4E-E9B6D3CF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B66AE2-5593-4C15-B1CA-F39F75A8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8329D-9147-4432-A279-A7D007AC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0E7DFD-D993-47F9-AD3F-4003912EE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39EE9A-A025-4AA0-9F97-D9D512069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82" y="1433417"/>
            <a:ext cx="1893342" cy="19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5993E-037F-49D7-901A-EAEDDCAF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9A474B-10C9-4B3E-BD7B-E2C22F41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8E175-393A-4ED1-97A9-796F4EF5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33BC9E-9E0D-45FC-BCD2-9B8B018E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180F55-B0F5-4639-A17E-FA774F16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76596-4410-43C7-AE8A-BFE4F4D6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0B488D-4012-4F3B-AEF2-261667B0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F14EB-830B-43D6-B38F-11159A54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D6E5D-26F5-4C30-A738-62F05BBC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76F6AA-2712-48DC-8F8A-1D5A9DB9B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EC494E-CEF3-4446-A31C-27CA15DA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146C6-433F-41EC-836A-049DD525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E29B5D-5DC7-4C5C-831B-38A3AC6C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34FF6-7CBC-413C-84EF-9F599409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82B1AE-E805-4344-8C7A-D6EDEAD85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C9C1C4-640D-42F6-A0D7-E6824BC3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E79D6F-464B-4907-AA34-F9E1A1CC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48C619-44FA-4BA1-80D7-546D7301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927480-A79D-4635-99FA-1CD34263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EDFA8-89CE-4BE6-92E6-B9999275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973D25-FFE8-4FC6-B801-D7A097E2C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DF688D-8185-42A9-A8FF-D383713C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E22DDD-424A-4121-BAB9-624299EC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C80FB-9993-4F95-8AAB-4A3C9AC6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F60F2F-FF1B-4A0F-B3C0-E9FFC77E8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9AF2E3-BCAD-4A9F-B3CE-CDFF6057E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6C81E-9E8B-48B1-9F48-3A2071F5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972F9-9C56-4279-B608-700973A1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314C7-3801-4347-874C-01E2226C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2795" y="-7414"/>
            <a:ext cx="12214795" cy="6865414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  <a:gradFill flip="none" rotWithShape="1">
            <a:gsLst>
              <a:gs pos="0">
                <a:schemeClr val="accent6">
                  <a:alpha val="50000"/>
                </a:schemeClr>
              </a:gs>
              <a:gs pos="50000">
                <a:schemeClr val="accent5">
                  <a:alpha val="8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0" scaled="1"/>
            <a:tileRect/>
          </a:gra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757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10932" y="478564"/>
            <a:ext cx="11162623" cy="59991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757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10932" y="478564"/>
            <a:ext cx="11162623" cy="59991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08643" y="-81477"/>
            <a:ext cx="5513561" cy="2040458"/>
            <a:chOff x="-108643" y="-81477"/>
            <a:chExt cx="5513561" cy="2040458"/>
          </a:xfrm>
        </p:grpSpPr>
        <p:grpSp>
          <p:nvGrpSpPr>
            <p:cNvPr id="16" name="Group 15"/>
            <p:cNvGrpSpPr/>
            <p:nvPr userDrawn="1"/>
          </p:nvGrpSpPr>
          <p:grpSpPr>
            <a:xfrm rot="10800000" flipH="1">
              <a:off x="-108643" y="-81477"/>
              <a:ext cx="5513561" cy="2040458"/>
              <a:chOff x="-101114" y="4916212"/>
              <a:chExt cx="6291094" cy="2040458"/>
            </a:xfrm>
          </p:grpSpPr>
          <p:sp>
            <p:nvSpPr>
              <p:cNvPr id="11" name="Trapezoid 13"/>
              <p:cNvSpPr/>
              <p:nvPr userDrawn="1"/>
            </p:nvSpPr>
            <p:spPr>
              <a:xfrm flipH="1">
                <a:off x="0" y="6074874"/>
                <a:ext cx="6189980" cy="806450"/>
              </a:xfrm>
              <a:custGeom>
                <a:avLst/>
                <a:gdLst>
                  <a:gd name="connsiteX0" fmla="*/ 0 w 7383145"/>
                  <a:gd name="connsiteY0" fmla="*/ 1678305 h 1678305"/>
                  <a:gd name="connsiteX1" fmla="*/ 419576 w 7383145"/>
                  <a:gd name="connsiteY1" fmla="*/ 0 h 1678305"/>
                  <a:gd name="connsiteX2" fmla="*/ 6963569 w 7383145"/>
                  <a:gd name="connsiteY2" fmla="*/ 0 h 1678305"/>
                  <a:gd name="connsiteX3" fmla="*/ 7383145 w 7383145"/>
                  <a:gd name="connsiteY3" fmla="*/ 1678305 h 1678305"/>
                  <a:gd name="connsiteX4" fmla="*/ 0 w 7383145"/>
                  <a:gd name="connsiteY4" fmla="*/ 1678305 h 1678305"/>
                  <a:gd name="connsiteX0" fmla="*/ 0 w 7392860"/>
                  <a:gd name="connsiteY0" fmla="*/ 1705601 h 1705601"/>
                  <a:gd name="connsiteX1" fmla="*/ 419576 w 7392860"/>
                  <a:gd name="connsiteY1" fmla="*/ 27296 h 1705601"/>
                  <a:gd name="connsiteX2" fmla="*/ 7392860 w 7392860"/>
                  <a:gd name="connsiteY2" fmla="*/ 0 h 1705601"/>
                  <a:gd name="connsiteX3" fmla="*/ 7383145 w 7392860"/>
                  <a:gd name="connsiteY3" fmla="*/ 1705601 h 1705601"/>
                  <a:gd name="connsiteX4" fmla="*/ 0 w 7392860"/>
                  <a:gd name="connsiteY4" fmla="*/ 1705601 h 1705601"/>
                  <a:gd name="connsiteX0" fmla="*/ 0 w 7392860"/>
                  <a:gd name="connsiteY0" fmla="*/ 1705601 h 1705601"/>
                  <a:gd name="connsiteX1" fmla="*/ 119317 w 7392860"/>
                  <a:gd name="connsiteY1" fmla="*/ 477669 h 1705601"/>
                  <a:gd name="connsiteX2" fmla="*/ 7392860 w 7392860"/>
                  <a:gd name="connsiteY2" fmla="*/ 0 h 1705601"/>
                  <a:gd name="connsiteX3" fmla="*/ 7383145 w 7392860"/>
                  <a:gd name="connsiteY3" fmla="*/ 1705601 h 1705601"/>
                  <a:gd name="connsiteX4" fmla="*/ 0 w 7392860"/>
                  <a:gd name="connsiteY4" fmla="*/ 1705601 h 1705601"/>
                  <a:gd name="connsiteX0" fmla="*/ 2842324 w 7273543"/>
                  <a:gd name="connsiteY0" fmla="*/ 1378057 h 1705601"/>
                  <a:gd name="connsiteX1" fmla="*/ 0 w 7273543"/>
                  <a:gd name="connsiteY1" fmla="*/ 477669 h 1705601"/>
                  <a:gd name="connsiteX2" fmla="*/ 7273543 w 7273543"/>
                  <a:gd name="connsiteY2" fmla="*/ 0 h 1705601"/>
                  <a:gd name="connsiteX3" fmla="*/ 7263828 w 7273543"/>
                  <a:gd name="connsiteY3" fmla="*/ 1705601 h 1705601"/>
                  <a:gd name="connsiteX4" fmla="*/ 2842324 w 7273543"/>
                  <a:gd name="connsiteY4" fmla="*/ 1378057 h 1705601"/>
                  <a:gd name="connsiteX0" fmla="*/ 1259129 w 7273543"/>
                  <a:gd name="connsiteY0" fmla="*/ 1705601 h 1705601"/>
                  <a:gd name="connsiteX1" fmla="*/ 0 w 7273543"/>
                  <a:gd name="connsiteY1" fmla="*/ 477669 h 1705601"/>
                  <a:gd name="connsiteX2" fmla="*/ 7273543 w 7273543"/>
                  <a:gd name="connsiteY2" fmla="*/ 0 h 1705601"/>
                  <a:gd name="connsiteX3" fmla="*/ 7263828 w 7273543"/>
                  <a:gd name="connsiteY3" fmla="*/ 1705601 h 1705601"/>
                  <a:gd name="connsiteX4" fmla="*/ 1259129 w 7273543"/>
                  <a:gd name="connsiteY4" fmla="*/ 1705601 h 1705601"/>
                  <a:gd name="connsiteX0" fmla="*/ 890627 w 6905041"/>
                  <a:gd name="connsiteY0" fmla="*/ 1705601 h 1705601"/>
                  <a:gd name="connsiteX1" fmla="*/ 0 w 6905041"/>
                  <a:gd name="connsiteY1" fmla="*/ 859805 h 1705601"/>
                  <a:gd name="connsiteX2" fmla="*/ 6905041 w 6905041"/>
                  <a:gd name="connsiteY2" fmla="*/ 0 h 1705601"/>
                  <a:gd name="connsiteX3" fmla="*/ 6895326 w 6905041"/>
                  <a:gd name="connsiteY3" fmla="*/ 1705601 h 1705601"/>
                  <a:gd name="connsiteX4" fmla="*/ 890627 w 6905041"/>
                  <a:gd name="connsiteY4" fmla="*/ 1705601 h 1705601"/>
                  <a:gd name="connsiteX0" fmla="*/ 822387 w 6836801"/>
                  <a:gd name="connsiteY0" fmla="*/ 1705601 h 1705601"/>
                  <a:gd name="connsiteX1" fmla="*/ 0 w 6836801"/>
                  <a:gd name="connsiteY1" fmla="*/ 887100 h 1705601"/>
                  <a:gd name="connsiteX2" fmla="*/ 6836801 w 6836801"/>
                  <a:gd name="connsiteY2" fmla="*/ 0 h 1705601"/>
                  <a:gd name="connsiteX3" fmla="*/ 6827086 w 6836801"/>
                  <a:gd name="connsiteY3" fmla="*/ 1705601 h 1705601"/>
                  <a:gd name="connsiteX4" fmla="*/ 822387 w 6836801"/>
                  <a:gd name="connsiteY4" fmla="*/ 1705601 h 1705601"/>
                  <a:gd name="connsiteX0" fmla="*/ 0 w 6911778"/>
                  <a:gd name="connsiteY0" fmla="*/ 1691953 h 1705601"/>
                  <a:gd name="connsiteX1" fmla="*/ 74977 w 6911778"/>
                  <a:gd name="connsiteY1" fmla="*/ 887100 h 1705601"/>
                  <a:gd name="connsiteX2" fmla="*/ 6911778 w 6911778"/>
                  <a:gd name="connsiteY2" fmla="*/ 0 h 1705601"/>
                  <a:gd name="connsiteX3" fmla="*/ 6902063 w 6911778"/>
                  <a:gd name="connsiteY3" fmla="*/ 1705601 h 1705601"/>
                  <a:gd name="connsiteX4" fmla="*/ 0 w 6911778"/>
                  <a:gd name="connsiteY4" fmla="*/ 1691953 h 1705601"/>
                  <a:gd name="connsiteX0" fmla="*/ 354728 w 7266506"/>
                  <a:gd name="connsiteY0" fmla="*/ 1691953 h 1705601"/>
                  <a:gd name="connsiteX1" fmla="*/ 0 w 7266506"/>
                  <a:gd name="connsiteY1" fmla="*/ 996282 h 1705601"/>
                  <a:gd name="connsiteX2" fmla="*/ 7266506 w 7266506"/>
                  <a:gd name="connsiteY2" fmla="*/ 0 h 1705601"/>
                  <a:gd name="connsiteX3" fmla="*/ 7256791 w 7266506"/>
                  <a:gd name="connsiteY3" fmla="*/ 1705601 h 1705601"/>
                  <a:gd name="connsiteX4" fmla="*/ 354728 w 7266506"/>
                  <a:gd name="connsiteY4" fmla="*/ 1691953 h 1705601"/>
                  <a:gd name="connsiteX0" fmla="*/ 320772 w 7266506"/>
                  <a:gd name="connsiteY0" fmla="*/ 1709159 h 1709159"/>
                  <a:gd name="connsiteX1" fmla="*/ 0 w 7266506"/>
                  <a:gd name="connsiteY1" fmla="*/ 996282 h 1709159"/>
                  <a:gd name="connsiteX2" fmla="*/ 7266506 w 7266506"/>
                  <a:gd name="connsiteY2" fmla="*/ 0 h 1709159"/>
                  <a:gd name="connsiteX3" fmla="*/ 7256791 w 7266506"/>
                  <a:gd name="connsiteY3" fmla="*/ 1705601 h 1709159"/>
                  <a:gd name="connsiteX4" fmla="*/ 320772 w 7266506"/>
                  <a:gd name="connsiteY4" fmla="*/ 1709159 h 1709159"/>
                  <a:gd name="connsiteX0" fmla="*/ 320772 w 7266506"/>
                  <a:gd name="connsiteY0" fmla="*/ 1709159 h 1709159"/>
                  <a:gd name="connsiteX1" fmla="*/ 0 w 7266506"/>
                  <a:gd name="connsiteY1" fmla="*/ 996282 h 1709159"/>
                  <a:gd name="connsiteX2" fmla="*/ 7266506 w 7266506"/>
                  <a:gd name="connsiteY2" fmla="*/ 0 h 1709159"/>
                  <a:gd name="connsiteX3" fmla="*/ 7256792 w 7266506"/>
                  <a:gd name="connsiteY3" fmla="*/ 1008872 h 1709159"/>
                  <a:gd name="connsiteX4" fmla="*/ 320772 w 7266506"/>
                  <a:gd name="connsiteY4" fmla="*/ 1709159 h 1709159"/>
                  <a:gd name="connsiteX0" fmla="*/ 345 w 7266506"/>
                  <a:gd name="connsiteY0" fmla="*/ 1005796 h 1008872"/>
                  <a:gd name="connsiteX1" fmla="*/ 0 w 7266506"/>
                  <a:gd name="connsiteY1" fmla="*/ 996282 h 1008872"/>
                  <a:gd name="connsiteX2" fmla="*/ 7266506 w 7266506"/>
                  <a:gd name="connsiteY2" fmla="*/ 0 h 1008872"/>
                  <a:gd name="connsiteX3" fmla="*/ 7256792 w 7266506"/>
                  <a:gd name="connsiteY3" fmla="*/ 1008872 h 1008872"/>
                  <a:gd name="connsiteX4" fmla="*/ 345 w 7266506"/>
                  <a:gd name="connsiteY4" fmla="*/ 1005796 h 1008872"/>
                  <a:gd name="connsiteX0" fmla="*/ 345 w 7266506"/>
                  <a:gd name="connsiteY0" fmla="*/ 1005796 h 1005796"/>
                  <a:gd name="connsiteX1" fmla="*/ 0 w 7266506"/>
                  <a:gd name="connsiteY1" fmla="*/ 996282 h 1005796"/>
                  <a:gd name="connsiteX2" fmla="*/ 7266506 w 7266506"/>
                  <a:gd name="connsiteY2" fmla="*/ 0 h 1005796"/>
                  <a:gd name="connsiteX3" fmla="*/ 7248781 w 7266506"/>
                  <a:gd name="connsiteY3" fmla="*/ 995601 h 1005796"/>
                  <a:gd name="connsiteX4" fmla="*/ 345 w 7266506"/>
                  <a:gd name="connsiteY4" fmla="*/ 1005796 h 100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6506" h="1005796">
                    <a:moveTo>
                      <a:pt x="345" y="1005796"/>
                    </a:moveTo>
                    <a:lnTo>
                      <a:pt x="0" y="996282"/>
                    </a:lnTo>
                    <a:lnTo>
                      <a:pt x="7266506" y="0"/>
                    </a:lnTo>
                    <a:cubicBezTo>
                      <a:pt x="7263268" y="568534"/>
                      <a:pt x="7252019" y="427067"/>
                      <a:pt x="7248781" y="995601"/>
                    </a:cubicBezTo>
                    <a:lnTo>
                      <a:pt x="345" y="1005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Trapezoid 11"/>
              <p:cNvSpPr/>
              <p:nvPr userDrawn="1"/>
            </p:nvSpPr>
            <p:spPr>
              <a:xfrm rot="5706198" flipH="1">
                <a:off x="-51453" y="4866551"/>
                <a:ext cx="2040458" cy="2139780"/>
              </a:xfrm>
              <a:custGeom>
                <a:avLst/>
                <a:gdLst>
                  <a:gd name="connsiteX0" fmla="*/ 0 w 4694555"/>
                  <a:gd name="connsiteY0" fmla="*/ 1910080 h 1910080"/>
                  <a:gd name="connsiteX1" fmla="*/ 477520 w 4694555"/>
                  <a:gd name="connsiteY1" fmla="*/ 0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910080 h 1910080"/>
                  <a:gd name="connsiteX1" fmla="*/ 0 w 4694555"/>
                  <a:gd name="connsiteY1" fmla="*/ 641444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896432 h 1896432"/>
                  <a:gd name="connsiteX1" fmla="*/ 0 w 4694555"/>
                  <a:gd name="connsiteY1" fmla="*/ 627796 h 1896432"/>
                  <a:gd name="connsiteX2" fmla="*/ 2770372 w 4694555"/>
                  <a:gd name="connsiteY2" fmla="*/ 0 h 1896432"/>
                  <a:gd name="connsiteX3" fmla="*/ 4694555 w 4694555"/>
                  <a:gd name="connsiteY3" fmla="*/ 1896432 h 1896432"/>
                  <a:gd name="connsiteX4" fmla="*/ 0 w 4694555"/>
                  <a:gd name="connsiteY4" fmla="*/ 1896432 h 1896432"/>
                  <a:gd name="connsiteX0" fmla="*/ 0 w 4721850"/>
                  <a:gd name="connsiteY0" fmla="*/ 1896432 h 1896432"/>
                  <a:gd name="connsiteX1" fmla="*/ 0 w 4721850"/>
                  <a:gd name="connsiteY1" fmla="*/ 627796 h 1896432"/>
                  <a:gd name="connsiteX2" fmla="*/ 2770372 w 4721850"/>
                  <a:gd name="connsiteY2" fmla="*/ 0 h 1896432"/>
                  <a:gd name="connsiteX3" fmla="*/ 4721850 w 4721850"/>
                  <a:gd name="connsiteY3" fmla="*/ 1896432 h 1896432"/>
                  <a:gd name="connsiteX4" fmla="*/ 0 w 4721850"/>
                  <a:gd name="connsiteY4" fmla="*/ 1896432 h 1896432"/>
                  <a:gd name="connsiteX0" fmla="*/ 0 w 4721850"/>
                  <a:gd name="connsiteY0" fmla="*/ 2162454 h 2162454"/>
                  <a:gd name="connsiteX1" fmla="*/ 0 w 4721850"/>
                  <a:gd name="connsiteY1" fmla="*/ 893818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4721850"/>
                  <a:gd name="connsiteY0" fmla="*/ 2162454 h 2162454"/>
                  <a:gd name="connsiteX1" fmla="*/ 261625 w 4721850"/>
                  <a:gd name="connsiteY1" fmla="*/ 1333258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4721850"/>
                  <a:gd name="connsiteY0" fmla="*/ 2162454 h 2162454"/>
                  <a:gd name="connsiteX1" fmla="*/ 0 w 4721850"/>
                  <a:gd name="connsiteY1" fmla="*/ 951639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5506727"/>
                  <a:gd name="connsiteY0" fmla="*/ 2162454 h 2162454"/>
                  <a:gd name="connsiteX1" fmla="*/ 0 w 5506727"/>
                  <a:gd name="connsiteY1" fmla="*/ 951639 h 2162454"/>
                  <a:gd name="connsiteX2" fmla="*/ 2404095 w 5506727"/>
                  <a:gd name="connsiteY2" fmla="*/ 0 h 2162454"/>
                  <a:gd name="connsiteX3" fmla="*/ 5506727 w 5506727"/>
                  <a:gd name="connsiteY3" fmla="*/ 2150890 h 2162454"/>
                  <a:gd name="connsiteX4" fmla="*/ 0 w 5506727"/>
                  <a:gd name="connsiteY4" fmla="*/ 2162454 h 2162454"/>
                  <a:gd name="connsiteX0" fmla="*/ 0 w 5506727"/>
                  <a:gd name="connsiteY0" fmla="*/ 2162454 h 2162454"/>
                  <a:gd name="connsiteX1" fmla="*/ 0 w 5506727"/>
                  <a:gd name="connsiteY1" fmla="*/ 951639 h 2162454"/>
                  <a:gd name="connsiteX2" fmla="*/ 2404095 w 5506727"/>
                  <a:gd name="connsiteY2" fmla="*/ 0 h 2162454"/>
                  <a:gd name="connsiteX3" fmla="*/ 5506727 w 5506727"/>
                  <a:gd name="connsiteY3" fmla="*/ 2162454 h 2162454"/>
                  <a:gd name="connsiteX4" fmla="*/ 0 w 5506727"/>
                  <a:gd name="connsiteY4" fmla="*/ 2162454 h 2162454"/>
                  <a:gd name="connsiteX0" fmla="*/ 0 w 5199376"/>
                  <a:gd name="connsiteY0" fmla="*/ 2162454 h 2164273"/>
                  <a:gd name="connsiteX1" fmla="*/ 0 w 5199376"/>
                  <a:gd name="connsiteY1" fmla="*/ 951639 h 2164273"/>
                  <a:gd name="connsiteX2" fmla="*/ 2404095 w 5199376"/>
                  <a:gd name="connsiteY2" fmla="*/ 0 h 2164273"/>
                  <a:gd name="connsiteX3" fmla="*/ 5199376 w 5199376"/>
                  <a:gd name="connsiteY3" fmla="*/ 2164273 h 2164273"/>
                  <a:gd name="connsiteX4" fmla="*/ 0 w 5199376"/>
                  <a:gd name="connsiteY4" fmla="*/ 2162454 h 2164273"/>
                  <a:gd name="connsiteX0" fmla="*/ 0 w 5199376"/>
                  <a:gd name="connsiteY0" fmla="*/ 2147738 h 2149557"/>
                  <a:gd name="connsiteX1" fmla="*/ 0 w 5199376"/>
                  <a:gd name="connsiteY1" fmla="*/ 936923 h 2149557"/>
                  <a:gd name="connsiteX2" fmla="*/ 2735058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5199376"/>
                  <a:gd name="connsiteY0" fmla="*/ 2147738 h 2149557"/>
                  <a:gd name="connsiteX1" fmla="*/ 0 w 5199376"/>
                  <a:gd name="connsiteY1" fmla="*/ 936923 h 2149557"/>
                  <a:gd name="connsiteX2" fmla="*/ 3018742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5199376"/>
                  <a:gd name="connsiteY0" fmla="*/ 2147738 h 2149557"/>
                  <a:gd name="connsiteX1" fmla="*/ 0 w 5199376"/>
                  <a:gd name="connsiteY1" fmla="*/ 848615 h 2149557"/>
                  <a:gd name="connsiteX2" fmla="*/ 3018742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6610786"/>
                  <a:gd name="connsiteY0" fmla="*/ 2147738 h 2166780"/>
                  <a:gd name="connsiteX1" fmla="*/ 0 w 6610786"/>
                  <a:gd name="connsiteY1" fmla="*/ 848615 h 2166780"/>
                  <a:gd name="connsiteX2" fmla="*/ 3018742 w 6610786"/>
                  <a:gd name="connsiteY2" fmla="*/ 0 h 2166780"/>
                  <a:gd name="connsiteX3" fmla="*/ 6610785 w 6610786"/>
                  <a:gd name="connsiteY3" fmla="*/ 2166780 h 2166780"/>
                  <a:gd name="connsiteX4" fmla="*/ 0 w 6610786"/>
                  <a:gd name="connsiteY4" fmla="*/ 2147738 h 2166780"/>
                  <a:gd name="connsiteX0" fmla="*/ 0 w 6610786"/>
                  <a:gd name="connsiteY0" fmla="*/ 2147738 h 2166780"/>
                  <a:gd name="connsiteX1" fmla="*/ 0 w 6610786"/>
                  <a:gd name="connsiteY1" fmla="*/ 873811 h 2166780"/>
                  <a:gd name="connsiteX2" fmla="*/ 3018742 w 6610786"/>
                  <a:gd name="connsiteY2" fmla="*/ 0 h 2166780"/>
                  <a:gd name="connsiteX3" fmla="*/ 6610785 w 6610786"/>
                  <a:gd name="connsiteY3" fmla="*/ 2166780 h 2166780"/>
                  <a:gd name="connsiteX4" fmla="*/ 0 w 6610786"/>
                  <a:gd name="connsiteY4" fmla="*/ 2147738 h 2166780"/>
                  <a:gd name="connsiteX0" fmla="*/ 0 w 6016398"/>
                  <a:gd name="connsiteY0" fmla="*/ 2147738 h 2147738"/>
                  <a:gd name="connsiteX1" fmla="*/ 0 w 6016398"/>
                  <a:gd name="connsiteY1" fmla="*/ 873811 h 2147738"/>
                  <a:gd name="connsiteX2" fmla="*/ 3018742 w 6016398"/>
                  <a:gd name="connsiteY2" fmla="*/ 0 h 2147738"/>
                  <a:gd name="connsiteX3" fmla="*/ 6016398 w 6016398"/>
                  <a:gd name="connsiteY3" fmla="*/ 1799271 h 2147738"/>
                  <a:gd name="connsiteX4" fmla="*/ 0 w 6016398"/>
                  <a:gd name="connsiteY4" fmla="*/ 2147738 h 2147738"/>
                  <a:gd name="connsiteX0" fmla="*/ 0 w 6016398"/>
                  <a:gd name="connsiteY0" fmla="*/ 2147738 h 2147738"/>
                  <a:gd name="connsiteX1" fmla="*/ 546559 w 6016398"/>
                  <a:gd name="connsiteY1" fmla="*/ 713384 h 2147738"/>
                  <a:gd name="connsiteX2" fmla="*/ 3018742 w 6016398"/>
                  <a:gd name="connsiteY2" fmla="*/ 0 h 2147738"/>
                  <a:gd name="connsiteX3" fmla="*/ 6016398 w 6016398"/>
                  <a:gd name="connsiteY3" fmla="*/ 1799271 h 2147738"/>
                  <a:gd name="connsiteX4" fmla="*/ 0 w 6016398"/>
                  <a:gd name="connsiteY4" fmla="*/ 2147738 h 2147738"/>
                  <a:gd name="connsiteX0" fmla="*/ -1 w 5739250"/>
                  <a:gd name="connsiteY0" fmla="*/ 1649439 h 1799271"/>
                  <a:gd name="connsiteX1" fmla="*/ 269411 w 5739250"/>
                  <a:gd name="connsiteY1" fmla="*/ 713384 h 1799271"/>
                  <a:gd name="connsiteX2" fmla="*/ 2741594 w 5739250"/>
                  <a:gd name="connsiteY2" fmla="*/ 0 h 1799271"/>
                  <a:gd name="connsiteX3" fmla="*/ 5739250 w 5739250"/>
                  <a:gd name="connsiteY3" fmla="*/ 1799271 h 1799271"/>
                  <a:gd name="connsiteX4" fmla="*/ -1 w 5739250"/>
                  <a:gd name="connsiteY4" fmla="*/ 1649439 h 1799271"/>
                  <a:gd name="connsiteX0" fmla="*/ -1 w 5737772"/>
                  <a:gd name="connsiteY0" fmla="*/ 1644317 h 1799271"/>
                  <a:gd name="connsiteX1" fmla="*/ 267933 w 5737772"/>
                  <a:gd name="connsiteY1" fmla="*/ 713384 h 1799271"/>
                  <a:gd name="connsiteX2" fmla="*/ 2740116 w 5737772"/>
                  <a:gd name="connsiteY2" fmla="*/ 0 h 1799271"/>
                  <a:gd name="connsiteX3" fmla="*/ 5737772 w 5737772"/>
                  <a:gd name="connsiteY3" fmla="*/ 1799271 h 1799271"/>
                  <a:gd name="connsiteX4" fmla="*/ -1 w 5737772"/>
                  <a:gd name="connsiteY4" fmla="*/ 1644317 h 179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7772" h="1799271">
                    <a:moveTo>
                      <a:pt x="-1" y="1644317"/>
                    </a:moveTo>
                    <a:lnTo>
                      <a:pt x="267933" y="713384"/>
                    </a:lnTo>
                    <a:lnTo>
                      <a:pt x="2740116" y="0"/>
                    </a:lnTo>
                    <a:lnTo>
                      <a:pt x="5737772" y="1799271"/>
                    </a:lnTo>
                    <a:lnTo>
                      <a:pt x="-1" y="1644317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Trapezoid 11"/>
              <p:cNvSpPr/>
              <p:nvPr userDrawn="1"/>
            </p:nvSpPr>
            <p:spPr>
              <a:xfrm rot="5400000" flipH="1">
                <a:off x="14666" y="5388297"/>
                <a:ext cx="1475851" cy="1511501"/>
              </a:xfrm>
              <a:custGeom>
                <a:avLst/>
                <a:gdLst>
                  <a:gd name="connsiteX0" fmla="*/ 0 w 4694555"/>
                  <a:gd name="connsiteY0" fmla="*/ 1910080 h 1910080"/>
                  <a:gd name="connsiteX1" fmla="*/ 477520 w 4694555"/>
                  <a:gd name="connsiteY1" fmla="*/ 0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910080 h 1910080"/>
                  <a:gd name="connsiteX1" fmla="*/ 0 w 4694555"/>
                  <a:gd name="connsiteY1" fmla="*/ 641444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896432 h 1896432"/>
                  <a:gd name="connsiteX1" fmla="*/ 0 w 4694555"/>
                  <a:gd name="connsiteY1" fmla="*/ 627796 h 1896432"/>
                  <a:gd name="connsiteX2" fmla="*/ 2770372 w 4694555"/>
                  <a:gd name="connsiteY2" fmla="*/ 0 h 1896432"/>
                  <a:gd name="connsiteX3" fmla="*/ 4694555 w 4694555"/>
                  <a:gd name="connsiteY3" fmla="*/ 1896432 h 1896432"/>
                  <a:gd name="connsiteX4" fmla="*/ 0 w 4694555"/>
                  <a:gd name="connsiteY4" fmla="*/ 1896432 h 1896432"/>
                  <a:gd name="connsiteX0" fmla="*/ 0 w 4721850"/>
                  <a:gd name="connsiteY0" fmla="*/ 1896432 h 1896432"/>
                  <a:gd name="connsiteX1" fmla="*/ 0 w 4721850"/>
                  <a:gd name="connsiteY1" fmla="*/ 627796 h 1896432"/>
                  <a:gd name="connsiteX2" fmla="*/ 2770372 w 4721850"/>
                  <a:gd name="connsiteY2" fmla="*/ 0 h 1896432"/>
                  <a:gd name="connsiteX3" fmla="*/ 4721850 w 4721850"/>
                  <a:gd name="connsiteY3" fmla="*/ 1896432 h 1896432"/>
                  <a:gd name="connsiteX4" fmla="*/ 0 w 4721850"/>
                  <a:gd name="connsiteY4" fmla="*/ 1896432 h 189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1850" h="1896432">
                    <a:moveTo>
                      <a:pt x="0" y="1896432"/>
                    </a:moveTo>
                    <a:lnTo>
                      <a:pt x="0" y="627796"/>
                    </a:lnTo>
                    <a:lnTo>
                      <a:pt x="2770372" y="0"/>
                    </a:lnTo>
                    <a:lnTo>
                      <a:pt x="4721850" y="1896432"/>
                    </a:lnTo>
                    <a:lnTo>
                      <a:pt x="0" y="189643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Isosceles Triangle 6"/>
              <p:cNvSpPr/>
              <p:nvPr userDrawn="1"/>
            </p:nvSpPr>
            <p:spPr>
              <a:xfrm>
                <a:off x="596084" y="6017434"/>
                <a:ext cx="908837" cy="865173"/>
              </a:xfrm>
              <a:custGeom>
                <a:avLst/>
                <a:gdLst>
                  <a:gd name="connsiteX0" fmla="*/ 0 w 457200"/>
                  <a:gd name="connsiteY0" fmla="*/ 1209675 h 1209675"/>
                  <a:gd name="connsiteX1" fmla="*/ 228600 w 457200"/>
                  <a:gd name="connsiteY1" fmla="*/ 0 h 1209675"/>
                  <a:gd name="connsiteX2" fmla="*/ 457200 w 457200"/>
                  <a:gd name="connsiteY2" fmla="*/ 1209675 h 1209675"/>
                  <a:gd name="connsiteX3" fmla="*/ 0 w 457200"/>
                  <a:gd name="connsiteY3" fmla="*/ 1209675 h 1209675"/>
                  <a:gd name="connsiteX0" fmla="*/ 0 w 1014412"/>
                  <a:gd name="connsiteY0" fmla="*/ 1000122 h 1000122"/>
                  <a:gd name="connsiteX1" fmla="*/ 1014412 w 1014412"/>
                  <a:gd name="connsiteY1" fmla="*/ 0 h 1000122"/>
                  <a:gd name="connsiteX2" fmla="*/ 457200 w 1014412"/>
                  <a:gd name="connsiteY2" fmla="*/ 1000122 h 1000122"/>
                  <a:gd name="connsiteX3" fmla="*/ 0 w 1014412"/>
                  <a:gd name="connsiteY3" fmla="*/ 1000122 h 100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2" h="1000122">
                    <a:moveTo>
                      <a:pt x="0" y="1000122"/>
                    </a:moveTo>
                    <a:lnTo>
                      <a:pt x="1014412" y="0"/>
                    </a:lnTo>
                    <a:lnTo>
                      <a:pt x="457200" y="1000122"/>
                    </a:lnTo>
                    <a:lnTo>
                      <a:pt x="0" y="1000122"/>
                    </a:ln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1" y="288359"/>
              <a:ext cx="696298" cy="68810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0121" y="40561"/>
            <a:ext cx="5438103" cy="6468417"/>
          </a:xfrm>
          <a:prstGeom prst="rect">
            <a:avLst/>
          </a:prstGeom>
        </p:spPr>
      </p:pic>
      <p:grpSp>
        <p:nvGrpSpPr>
          <p:cNvPr id="52" name="Group 51"/>
          <p:cNvGrpSpPr/>
          <p:nvPr userDrawn="1"/>
        </p:nvGrpSpPr>
        <p:grpSpPr>
          <a:xfrm>
            <a:off x="0" y="5705818"/>
            <a:ext cx="12254006" cy="1282015"/>
            <a:chOff x="0" y="5705818"/>
            <a:chExt cx="12254006" cy="1282015"/>
          </a:xfrm>
        </p:grpSpPr>
        <p:sp>
          <p:nvSpPr>
            <p:cNvPr id="53" name="Trapezoid 13"/>
            <p:cNvSpPr/>
            <p:nvPr userDrawn="1"/>
          </p:nvSpPr>
          <p:spPr>
            <a:xfrm>
              <a:off x="0" y="6455121"/>
              <a:ext cx="12186372" cy="424518"/>
            </a:xfrm>
            <a:custGeom>
              <a:avLst/>
              <a:gdLst>
                <a:gd name="connsiteX0" fmla="*/ 0 w 7383145"/>
                <a:gd name="connsiteY0" fmla="*/ 1678305 h 1678305"/>
                <a:gd name="connsiteX1" fmla="*/ 419576 w 7383145"/>
                <a:gd name="connsiteY1" fmla="*/ 0 h 1678305"/>
                <a:gd name="connsiteX2" fmla="*/ 6963569 w 7383145"/>
                <a:gd name="connsiteY2" fmla="*/ 0 h 1678305"/>
                <a:gd name="connsiteX3" fmla="*/ 7383145 w 7383145"/>
                <a:gd name="connsiteY3" fmla="*/ 1678305 h 1678305"/>
                <a:gd name="connsiteX4" fmla="*/ 0 w 7383145"/>
                <a:gd name="connsiteY4" fmla="*/ 1678305 h 1678305"/>
                <a:gd name="connsiteX0" fmla="*/ 0 w 7392860"/>
                <a:gd name="connsiteY0" fmla="*/ 1705601 h 1705601"/>
                <a:gd name="connsiteX1" fmla="*/ 419576 w 7392860"/>
                <a:gd name="connsiteY1" fmla="*/ 27296 h 1705601"/>
                <a:gd name="connsiteX2" fmla="*/ 7392860 w 7392860"/>
                <a:gd name="connsiteY2" fmla="*/ 0 h 1705601"/>
                <a:gd name="connsiteX3" fmla="*/ 7383145 w 7392860"/>
                <a:gd name="connsiteY3" fmla="*/ 1705601 h 1705601"/>
                <a:gd name="connsiteX4" fmla="*/ 0 w 7392860"/>
                <a:gd name="connsiteY4" fmla="*/ 1705601 h 1705601"/>
                <a:gd name="connsiteX0" fmla="*/ 0 w 7392860"/>
                <a:gd name="connsiteY0" fmla="*/ 1705601 h 1705601"/>
                <a:gd name="connsiteX1" fmla="*/ 119317 w 7392860"/>
                <a:gd name="connsiteY1" fmla="*/ 477669 h 1705601"/>
                <a:gd name="connsiteX2" fmla="*/ 7392860 w 7392860"/>
                <a:gd name="connsiteY2" fmla="*/ 0 h 1705601"/>
                <a:gd name="connsiteX3" fmla="*/ 7383145 w 7392860"/>
                <a:gd name="connsiteY3" fmla="*/ 1705601 h 1705601"/>
                <a:gd name="connsiteX4" fmla="*/ 0 w 7392860"/>
                <a:gd name="connsiteY4" fmla="*/ 1705601 h 1705601"/>
                <a:gd name="connsiteX0" fmla="*/ 2842324 w 7273543"/>
                <a:gd name="connsiteY0" fmla="*/ 1378057 h 1705601"/>
                <a:gd name="connsiteX1" fmla="*/ 0 w 7273543"/>
                <a:gd name="connsiteY1" fmla="*/ 477669 h 1705601"/>
                <a:gd name="connsiteX2" fmla="*/ 7273543 w 7273543"/>
                <a:gd name="connsiteY2" fmla="*/ 0 h 1705601"/>
                <a:gd name="connsiteX3" fmla="*/ 7263828 w 7273543"/>
                <a:gd name="connsiteY3" fmla="*/ 1705601 h 1705601"/>
                <a:gd name="connsiteX4" fmla="*/ 2842324 w 7273543"/>
                <a:gd name="connsiteY4" fmla="*/ 1378057 h 1705601"/>
                <a:gd name="connsiteX0" fmla="*/ 1259129 w 7273543"/>
                <a:gd name="connsiteY0" fmla="*/ 1705601 h 1705601"/>
                <a:gd name="connsiteX1" fmla="*/ 0 w 7273543"/>
                <a:gd name="connsiteY1" fmla="*/ 477669 h 1705601"/>
                <a:gd name="connsiteX2" fmla="*/ 7273543 w 7273543"/>
                <a:gd name="connsiteY2" fmla="*/ 0 h 1705601"/>
                <a:gd name="connsiteX3" fmla="*/ 7263828 w 7273543"/>
                <a:gd name="connsiteY3" fmla="*/ 1705601 h 1705601"/>
                <a:gd name="connsiteX4" fmla="*/ 1259129 w 7273543"/>
                <a:gd name="connsiteY4" fmla="*/ 1705601 h 1705601"/>
                <a:gd name="connsiteX0" fmla="*/ 890627 w 6905041"/>
                <a:gd name="connsiteY0" fmla="*/ 1705601 h 1705601"/>
                <a:gd name="connsiteX1" fmla="*/ 0 w 6905041"/>
                <a:gd name="connsiteY1" fmla="*/ 859805 h 1705601"/>
                <a:gd name="connsiteX2" fmla="*/ 6905041 w 6905041"/>
                <a:gd name="connsiteY2" fmla="*/ 0 h 1705601"/>
                <a:gd name="connsiteX3" fmla="*/ 6895326 w 6905041"/>
                <a:gd name="connsiteY3" fmla="*/ 1705601 h 1705601"/>
                <a:gd name="connsiteX4" fmla="*/ 890627 w 6905041"/>
                <a:gd name="connsiteY4" fmla="*/ 1705601 h 1705601"/>
                <a:gd name="connsiteX0" fmla="*/ 822387 w 6836801"/>
                <a:gd name="connsiteY0" fmla="*/ 1705601 h 1705601"/>
                <a:gd name="connsiteX1" fmla="*/ 0 w 6836801"/>
                <a:gd name="connsiteY1" fmla="*/ 887100 h 1705601"/>
                <a:gd name="connsiteX2" fmla="*/ 6836801 w 6836801"/>
                <a:gd name="connsiteY2" fmla="*/ 0 h 1705601"/>
                <a:gd name="connsiteX3" fmla="*/ 6827086 w 6836801"/>
                <a:gd name="connsiteY3" fmla="*/ 1705601 h 1705601"/>
                <a:gd name="connsiteX4" fmla="*/ 822387 w 6836801"/>
                <a:gd name="connsiteY4" fmla="*/ 1705601 h 1705601"/>
                <a:gd name="connsiteX0" fmla="*/ 0 w 6911778"/>
                <a:gd name="connsiteY0" fmla="*/ 1691953 h 1705601"/>
                <a:gd name="connsiteX1" fmla="*/ 74977 w 6911778"/>
                <a:gd name="connsiteY1" fmla="*/ 887100 h 1705601"/>
                <a:gd name="connsiteX2" fmla="*/ 6911778 w 6911778"/>
                <a:gd name="connsiteY2" fmla="*/ 0 h 1705601"/>
                <a:gd name="connsiteX3" fmla="*/ 6902063 w 6911778"/>
                <a:gd name="connsiteY3" fmla="*/ 1705601 h 1705601"/>
                <a:gd name="connsiteX4" fmla="*/ 0 w 6911778"/>
                <a:gd name="connsiteY4" fmla="*/ 1691953 h 1705601"/>
                <a:gd name="connsiteX0" fmla="*/ 354728 w 7266506"/>
                <a:gd name="connsiteY0" fmla="*/ 1691953 h 1705601"/>
                <a:gd name="connsiteX1" fmla="*/ 0 w 7266506"/>
                <a:gd name="connsiteY1" fmla="*/ 996282 h 1705601"/>
                <a:gd name="connsiteX2" fmla="*/ 7266506 w 7266506"/>
                <a:gd name="connsiteY2" fmla="*/ 0 h 1705601"/>
                <a:gd name="connsiteX3" fmla="*/ 7256791 w 7266506"/>
                <a:gd name="connsiteY3" fmla="*/ 1705601 h 1705601"/>
                <a:gd name="connsiteX4" fmla="*/ 354728 w 7266506"/>
                <a:gd name="connsiteY4" fmla="*/ 1691953 h 1705601"/>
                <a:gd name="connsiteX0" fmla="*/ 320772 w 7266506"/>
                <a:gd name="connsiteY0" fmla="*/ 1709159 h 1709159"/>
                <a:gd name="connsiteX1" fmla="*/ 0 w 7266506"/>
                <a:gd name="connsiteY1" fmla="*/ 996282 h 1709159"/>
                <a:gd name="connsiteX2" fmla="*/ 7266506 w 7266506"/>
                <a:gd name="connsiteY2" fmla="*/ 0 h 1709159"/>
                <a:gd name="connsiteX3" fmla="*/ 7256791 w 7266506"/>
                <a:gd name="connsiteY3" fmla="*/ 1705601 h 1709159"/>
                <a:gd name="connsiteX4" fmla="*/ 320772 w 7266506"/>
                <a:gd name="connsiteY4" fmla="*/ 1709159 h 1709159"/>
                <a:gd name="connsiteX0" fmla="*/ 320772 w 7266506"/>
                <a:gd name="connsiteY0" fmla="*/ 1709159 h 1709159"/>
                <a:gd name="connsiteX1" fmla="*/ 0 w 7266506"/>
                <a:gd name="connsiteY1" fmla="*/ 996282 h 1709159"/>
                <a:gd name="connsiteX2" fmla="*/ 7266506 w 7266506"/>
                <a:gd name="connsiteY2" fmla="*/ 0 h 1709159"/>
                <a:gd name="connsiteX3" fmla="*/ 7256792 w 7266506"/>
                <a:gd name="connsiteY3" fmla="*/ 1008872 h 1709159"/>
                <a:gd name="connsiteX4" fmla="*/ 320772 w 7266506"/>
                <a:gd name="connsiteY4" fmla="*/ 1709159 h 1709159"/>
                <a:gd name="connsiteX0" fmla="*/ 345 w 7266506"/>
                <a:gd name="connsiteY0" fmla="*/ 1005796 h 1008872"/>
                <a:gd name="connsiteX1" fmla="*/ 0 w 7266506"/>
                <a:gd name="connsiteY1" fmla="*/ 996282 h 1008872"/>
                <a:gd name="connsiteX2" fmla="*/ 7266506 w 7266506"/>
                <a:gd name="connsiteY2" fmla="*/ 0 h 1008872"/>
                <a:gd name="connsiteX3" fmla="*/ 7256792 w 7266506"/>
                <a:gd name="connsiteY3" fmla="*/ 1008872 h 1008872"/>
                <a:gd name="connsiteX4" fmla="*/ 345 w 7266506"/>
                <a:gd name="connsiteY4" fmla="*/ 1005796 h 1008872"/>
                <a:gd name="connsiteX0" fmla="*/ 345 w 7266506"/>
                <a:gd name="connsiteY0" fmla="*/ 1005796 h 1005796"/>
                <a:gd name="connsiteX1" fmla="*/ 0 w 7266506"/>
                <a:gd name="connsiteY1" fmla="*/ 996282 h 1005796"/>
                <a:gd name="connsiteX2" fmla="*/ 7266506 w 7266506"/>
                <a:gd name="connsiteY2" fmla="*/ 0 h 1005796"/>
                <a:gd name="connsiteX3" fmla="*/ 7248781 w 7266506"/>
                <a:gd name="connsiteY3" fmla="*/ 995601 h 1005796"/>
                <a:gd name="connsiteX4" fmla="*/ 345 w 7266506"/>
                <a:gd name="connsiteY4" fmla="*/ 1005796 h 10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6506" h="1005796">
                  <a:moveTo>
                    <a:pt x="345" y="1005796"/>
                  </a:moveTo>
                  <a:lnTo>
                    <a:pt x="0" y="996282"/>
                  </a:lnTo>
                  <a:lnTo>
                    <a:pt x="7266506" y="0"/>
                  </a:lnTo>
                  <a:cubicBezTo>
                    <a:pt x="7263268" y="568534"/>
                    <a:pt x="7252019" y="427067"/>
                    <a:pt x="7248781" y="995601"/>
                  </a:cubicBezTo>
                  <a:lnTo>
                    <a:pt x="345" y="10057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Trapezoid 11"/>
            <p:cNvSpPr/>
            <p:nvPr userDrawn="1"/>
          </p:nvSpPr>
          <p:spPr>
            <a:xfrm rot="15893802">
              <a:off x="10131769" y="4865596"/>
              <a:ext cx="1282015" cy="2962459"/>
            </a:xfrm>
            <a:custGeom>
              <a:avLst/>
              <a:gdLst>
                <a:gd name="connsiteX0" fmla="*/ 0 w 4694555"/>
                <a:gd name="connsiteY0" fmla="*/ 1910080 h 1910080"/>
                <a:gd name="connsiteX1" fmla="*/ 477520 w 4694555"/>
                <a:gd name="connsiteY1" fmla="*/ 0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910080 h 1910080"/>
                <a:gd name="connsiteX1" fmla="*/ 0 w 4694555"/>
                <a:gd name="connsiteY1" fmla="*/ 641444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896432 h 1896432"/>
                <a:gd name="connsiteX1" fmla="*/ 0 w 4694555"/>
                <a:gd name="connsiteY1" fmla="*/ 627796 h 1896432"/>
                <a:gd name="connsiteX2" fmla="*/ 2770372 w 4694555"/>
                <a:gd name="connsiteY2" fmla="*/ 0 h 1896432"/>
                <a:gd name="connsiteX3" fmla="*/ 4694555 w 4694555"/>
                <a:gd name="connsiteY3" fmla="*/ 1896432 h 1896432"/>
                <a:gd name="connsiteX4" fmla="*/ 0 w 4694555"/>
                <a:gd name="connsiteY4" fmla="*/ 1896432 h 1896432"/>
                <a:gd name="connsiteX0" fmla="*/ 0 w 4721850"/>
                <a:gd name="connsiteY0" fmla="*/ 1896432 h 1896432"/>
                <a:gd name="connsiteX1" fmla="*/ 0 w 4721850"/>
                <a:gd name="connsiteY1" fmla="*/ 627796 h 1896432"/>
                <a:gd name="connsiteX2" fmla="*/ 2770372 w 4721850"/>
                <a:gd name="connsiteY2" fmla="*/ 0 h 1896432"/>
                <a:gd name="connsiteX3" fmla="*/ 4721850 w 4721850"/>
                <a:gd name="connsiteY3" fmla="*/ 1896432 h 1896432"/>
                <a:gd name="connsiteX4" fmla="*/ 0 w 4721850"/>
                <a:gd name="connsiteY4" fmla="*/ 1896432 h 1896432"/>
                <a:gd name="connsiteX0" fmla="*/ 0 w 4721850"/>
                <a:gd name="connsiteY0" fmla="*/ 2162454 h 2162454"/>
                <a:gd name="connsiteX1" fmla="*/ 0 w 4721850"/>
                <a:gd name="connsiteY1" fmla="*/ 893818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4721850"/>
                <a:gd name="connsiteY0" fmla="*/ 2162454 h 2162454"/>
                <a:gd name="connsiteX1" fmla="*/ 261625 w 4721850"/>
                <a:gd name="connsiteY1" fmla="*/ 1333258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4721850"/>
                <a:gd name="connsiteY0" fmla="*/ 2162454 h 2162454"/>
                <a:gd name="connsiteX1" fmla="*/ 0 w 4721850"/>
                <a:gd name="connsiteY1" fmla="*/ 951639 h 2162454"/>
                <a:gd name="connsiteX2" fmla="*/ 2404095 w 4721850"/>
                <a:gd name="connsiteY2" fmla="*/ 0 h 2162454"/>
                <a:gd name="connsiteX3" fmla="*/ 4721850 w 4721850"/>
                <a:gd name="connsiteY3" fmla="*/ 2162454 h 2162454"/>
                <a:gd name="connsiteX4" fmla="*/ 0 w 4721850"/>
                <a:gd name="connsiteY4" fmla="*/ 2162454 h 2162454"/>
                <a:gd name="connsiteX0" fmla="*/ 0 w 5506727"/>
                <a:gd name="connsiteY0" fmla="*/ 2162454 h 2162454"/>
                <a:gd name="connsiteX1" fmla="*/ 0 w 5506727"/>
                <a:gd name="connsiteY1" fmla="*/ 951639 h 2162454"/>
                <a:gd name="connsiteX2" fmla="*/ 2404095 w 5506727"/>
                <a:gd name="connsiteY2" fmla="*/ 0 h 2162454"/>
                <a:gd name="connsiteX3" fmla="*/ 5506727 w 5506727"/>
                <a:gd name="connsiteY3" fmla="*/ 2150890 h 2162454"/>
                <a:gd name="connsiteX4" fmla="*/ 0 w 5506727"/>
                <a:gd name="connsiteY4" fmla="*/ 2162454 h 2162454"/>
                <a:gd name="connsiteX0" fmla="*/ 0 w 5506727"/>
                <a:gd name="connsiteY0" fmla="*/ 2162454 h 2162454"/>
                <a:gd name="connsiteX1" fmla="*/ 0 w 5506727"/>
                <a:gd name="connsiteY1" fmla="*/ 951639 h 2162454"/>
                <a:gd name="connsiteX2" fmla="*/ 2404095 w 5506727"/>
                <a:gd name="connsiteY2" fmla="*/ 0 h 2162454"/>
                <a:gd name="connsiteX3" fmla="*/ 5506727 w 5506727"/>
                <a:gd name="connsiteY3" fmla="*/ 2162454 h 2162454"/>
                <a:gd name="connsiteX4" fmla="*/ 0 w 5506727"/>
                <a:gd name="connsiteY4" fmla="*/ 2162454 h 2162454"/>
                <a:gd name="connsiteX0" fmla="*/ 0 w 5199376"/>
                <a:gd name="connsiteY0" fmla="*/ 2162454 h 2164273"/>
                <a:gd name="connsiteX1" fmla="*/ 0 w 5199376"/>
                <a:gd name="connsiteY1" fmla="*/ 951639 h 2164273"/>
                <a:gd name="connsiteX2" fmla="*/ 2404095 w 5199376"/>
                <a:gd name="connsiteY2" fmla="*/ 0 h 2164273"/>
                <a:gd name="connsiteX3" fmla="*/ 5199376 w 5199376"/>
                <a:gd name="connsiteY3" fmla="*/ 2164273 h 2164273"/>
                <a:gd name="connsiteX4" fmla="*/ 0 w 5199376"/>
                <a:gd name="connsiteY4" fmla="*/ 2162454 h 2164273"/>
                <a:gd name="connsiteX0" fmla="*/ 0 w 5199376"/>
                <a:gd name="connsiteY0" fmla="*/ 2147738 h 2149557"/>
                <a:gd name="connsiteX1" fmla="*/ 0 w 5199376"/>
                <a:gd name="connsiteY1" fmla="*/ 936923 h 2149557"/>
                <a:gd name="connsiteX2" fmla="*/ 2735058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5199376"/>
                <a:gd name="connsiteY0" fmla="*/ 2147738 h 2149557"/>
                <a:gd name="connsiteX1" fmla="*/ 0 w 5199376"/>
                <a:gd name="connsiteY1" fmla="*/ 936923 h 2149557"/>
                <a:gd name="connsiteX2" fmla="*/ 3018742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5199376"/>
                <a:gd name="connsiteY0" fmla="*/ 2147738 h 2149557"/>
                <a:gd name="connsiteX1" fmla="*/ 0 w 5199376"/>
                <a:gd name="connsiteY1" fmla="*/ 848615 h 2149557"/>
                <a:gd name="connsiteX2" fmla="*/ 3018742 w 5199376"/>
                <a:gd name="connsiteY2" fmla="*/ 0 h 2149557"/>
                <a:gd name="connsiteX3" fmla="*/ 5199376 w 5199376"/>
                <a:gd name="connsiteY3" fmla="*/ 2149557 h 2149557"/>
                <a:gd name="connsiteX4" fmla="*/ 0 w 5199376"/>
                <a:gd name="connsiteY4" fmla="*/ 2147738 h 2149557"/>
                <a:gd name="connsiteX0" fmla="*/ 0 w 6610786"/>
                <a:gd name="connsiteY0" fmla="*/ 2147738 h 2166780"/>
                <a:gd name="connsiteX1" fmla="*/ 0 w 6610786"/>
                <a:gd name="connsiteY1" fmla="*/ 848615 h 2166780"/>
                <a:gd name="connsiteX2" fmla="*/ 3018742 w 6610786"/>
                <a:gd name="connsiteY2" fmla="*/ 0 h 2166780"/>
                <a:gd name="connsiteX3" fmla="*/ 6610785 w 6610786"/>
                <a:gd name="connsiteY3" fmla="*/ 2166780 h 2166780"/>
                <a:gd name="connsiteX4" fmla="*/ 0 w 6610786"/>
                <a:gd name="connsiteY4" fmla="*/ 2147738 h 2166780"/>
                <a:gd name="connsiteX0" fmla="*/ 0 w 6610786"/>
                <a:gd name="connsiteY0" fmla="*/ 2147738 h 2166780"/>
                <a:gd name="connsiteX1" fmla="*/ 0 w 6610786"/>
                <a:gd name="connsiteY1" fmla="*/ 873811 h 2166780"/>
                <a:gd name="connsiteX2" fmla="*/ 3018742 w 6610786"/>
                <a:gd name="connsiteY2" fmla="*/ 0 h 2166780"/>
                <a:gd name="connsiteX3" fmla="*/ 6610785 w 6610786"/>
                <a:gd name="connsiteY3" fmla="*/ 2166780 h 2166780"/>
                <a:gd name="connsiteX4" fmla="*/ 0 w 6610786"/>
                <a:gd name="connsiteY4" fmla="*/ 2147738 h 2166780"/>
                <a:gd name="connsiteX0" fmla="*/ 0 w 6016398"/>
                <a:gd name="connsiteY0" fmla="*/ 2147738 h 2147738"/>
                <a:gd name="connsiteX1" fmla="*/ 0 w 6016398"/>
                <a:gd name="connsiteY1" fmla="*/ 873811 h 2147738"/>
                <a:gd name="connsiteX2" fmla="*/ 3018742 w 6016398"/>
                <a:gd name="connsiteY2" fmla="*/ 0 h 2147738"/>
                <a:gd name="connsiteX3" fmla="*/ 6016398 w 6016398"/>
                <a:gd name="connsiteY3" fmla="*/ 1799271 h 2147738"/>
                <a:gd name="connsiteX4" fmla="*/ 0 w 6016398"/>
                <a:gd name="connsiteY4" fmla="*/ 2147738 h 2147738"/>
                <a:gd name="connsiteX0" fmla="*/ 0 w 6016398"/>
                <a:gd name="connsiteY0" fmla="*/ 2147738 h 2147738"/>
                <a:gd name="connsiteX1" fmla="*/ 546559 w 6016398"/>
                <a:gd name="connsiteY1" fmla="*/ 713384 h 2147738"/>
                <a:gd name="connsiteX2" fmla="*/ 3018742 w 6016398"/>
                <a:gd name="connsiteY2" fmla="*/ 0 h 2147738"/>
                <a:gd name="connsiteX3" fmla="*/ 6016398 w 6016398"/>
                <a:gd name="connsiteY3" fmla="*/ 1799271 h 2147738"/>
                <a:gd name="connsiteX4" fmla="*/ 0 w 6016398"/>
                <a:gd name="connsiteY4" fmla="*/ 2147738 h 2147738"/>
                <a:gd name="connsiteX0" fmla="*/ -1 w 5739250"/>
                <a:gd name="connsiteY0" fmla="*/ 1649439 h 1799271"/>
                <a:gd name="connsiteX1" fmla="*/ 269411 w 5739250"/>
                <a:gd name="connsiteY1" fmla="*/ 713384 h 1799271"/>
                <a:gd name="connsiteX2" fmla="*/ 2741594 w 5739250"/>
                <a:gd name="connsiteY2" fmla="*/ 0 h 1799271"/>
                <a:gd name="connsiteX3" fmla="*/ 5739250 w 5739250"/>
                <a:gd name="connsiteY3" fmla="*/ 1799271 h 1799271"/>
                <a:gd name="connsiteX4" fmla="*/ -1 w 5739250"/>
                <a:gd name="connsiteY4" fmla="*/ 1649439 h 1799271"/>
                <a:gd name="connsiteX0" fmla="*/ -1 w 5737772"/>
                <a:gd name="connsiteY0" fmla="*/ 1644317 h 1799271"/>
                <a:gd name="connsiteX1" fmla="*/ 267933 w 5737772"/>
                <a:gd name="connsiteY1" fmla="*/ 713384 h 1799271"/>
                <a:gd name="connsiteX2" fmla="*/ 2740116 w 5737772"/>
                <a:gd name="connsiteY2" fmla="*/ 0 h 1799271"/>
                <a:gd name="connsiteX3" fmla="*/ 5737772 w 5737772"/>
                <a:gd name="connsiteY3" fmla="*/ 1799271 h 1799271"/>
                <a:gd name="connsiteX4" fmla="*/ -1 w 5737772"/>
                <a:gd name="connsiteY4" fmla="*/ 1644317 h 1799271"/>
                <a:gd name="connsiteX0" fmla="*/ -1 w 4939054"/>
                <a:gd name="connsiteY0" fmla="*/ 1644317 h 1750549"/>
                <a:gd name="connsiteX1" fmla="*/ 267933 w 4939054"/>
                <a:gd name="connsiteY1" fmla="*/ 713384 h 1750549"/>
                <a:gd name="connsiteX2" fmla="*/ 2740116 w 4939054"/>
                <a:gd name="connsiteY2" fmla="*/ 0 h 1750549"/>
                <a:gd name="connsiteX3" fmla="*/ 4939054 w 4939054"/>
                <a:gd name="connsiteY3" fmla="*/ 1750549 h 1750549"/>
                <a:gd name="connsiteX4" fmla="*/ -1 w 4939054"/>
                <a:gd name="connsiteY4" fmla="*/ 1644317 h 1750549"/>
                <a:gd name="connsiteX0" fmla="*/ 1 w 4857903"/>
                <a:gd name="connsiteY0" fmla="*/ 1683044 h 1750549"/>
                <a:gd name="connsiteX1" fmla="*/ 186782 w 4857903"/>
                <a:gd name="connsiteY1" fmla="*/ 713384 h 1750549"/>
                <a:gd name="connsiteX2" fmla="*/ 2658965 w 4857903"/>
                <a:gd name="connsiteY2" fmla="*/ 0 h 1750549"/>
                <a:gd name="connsiteX3" fmla="*/ 4857903 w 4857903"/>
                <a:gd name="connsiteY3" fmla="*/ 1750549 h 1750549"/>
                <a:gd name="connsiteX4" fmla="*/ 1 w 4857903"/>
                <a:gd name="connsiteY4" fmla="*/ 1683044 h 1750549"/>
                <a:gd name="connsiteX0" fmla="*/ 1 w 4857903"/>
                <a:gd name="connsiteY0" fmla="*/ 1683044 h 1750549"/>
                <a:gd name="connsiteX1" fmla="*/ 549240 w 4857903"/>
                <a:gd name="connsiteY1" fmla="*/ 621752 h 1750549"/>
                <a:gd name="connsiteX2" fmla="*/ 2658965 w 4857903"/>
                <a:gd name="connsiteY2" fmla="*/ 0 h 1750549"/>
                <a:gd name="connsiteX3" fmla="*/ 4857903 w 4857903"/>
                <a:gd name="connsiteY3" fmla="*/ 1750549 h 1750549"/>
                <a:gd name="connsiteX4" fmla="*/ 1 w 4857903"/>
                <a:gd name="connsiteY4" fmla="*/ 1683044 h 175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903" h="1750549">
                  <a:moveTo>
                    <a:pt x="1" y="1683044"/>
                  </a:moveTo>
                  <a:lnTo>
                    <a:pt x="549240" y="621752"/>
                  </a:lnTo>
                  <a:lnTo>
                    <a:pt x="2658965" y="0"/>
                  </a:lnTo>
                  <a:lnTo>
                    <a:pt x="4857903" y="1750549"/>
                  </a:lnTo>
                  <a:lnTo>
                    <a:pt x="1" y="1683044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Trapezoid 11"/>
            <p:cNvSpPr/>
            <p:nvPr userDrawn="1"/>
          </p:nvSpPr>
          <p:spPr>
            <a:xfrm rot="16200000">
              <a:off x="10698187" y="5380279"/>
              <a:ext cx="886893" cy="2113121"/>
            </a:xfrm>
            <a:custGeom>
              <a:avLst/>
              <a:gdLst>
                <a:gd name="connsiteX0" fmla="*/ 0 w 4694555"/>
                <a:gd name="connsiteY0" fmla="*/ 1910080 h 1910080"/>
                <a:gd name="connsiteX1" fmla="*/ 477520 w 4694555"/>
                <a:gd name="connsiteY1" fmla="*/ 0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910080 h 1910080"/>
                <a:gd name="connsiteX1" fmla="*/ 0 w 4694555"/>
                <a:gd name="connsiteY1" fmla="*/ 641444 h 1910080"/>
                <a:gd name="connsiteX2" fmla="*/ 4217035 w 4694555"/>
                <a:gd name="connsiteY2" fmla="*/ 0 h 1910080"/>
                <a:gd name="connsiteX3" fmla="*/ 4694555 w 4694555"/>
                <a:gd name="connsiteY3" fmla="*/ 1910080 h 1910080"/>
                <a:gd name="connsiteX4" fmla="*/ 0 w 4694555"/>
                <a:gd name="connsiteY4" fmla="*/ 1910080 h 1910080"/>
                <a:gd name="connsiteX0" fmla="*/ 0 w 4694555"/>
                <a:gd name="connsiteY0" fmla="*/ 1896432 h 1896432"/>
                <a:gd name="connsiteX1" fmla="*/ 0 w 4694555"/>
                <a:gd name="connsiteY1" fmla="*/ 627796 h 1896432"/>
                <a:gd name="connsiteX2" fmla="*/ 2770372 w 4694555"/>
                <a:gd name="connsiteY2" fmla="*/ 0 h 1896432"/>
                <a:gd name="connsiteX3" fmla="*/ 4694555 w 4694555"/>
                <a:gd name="connsiteY3" fmla="*/ 1896432 h 1896432"/>
                <a:gd name="connsiteX4" fmla="*/ 0 w 4694555"/>
                <a:gd name="connsiteY4" fmla="*/ 1896432 h 1896432"/>
                <a:gd name="connsiteX0" fmla="*/ 0 w 4721850"/>
                <a:gd name="connsiteY0" fmla="*/ 1896432 h 1896432"/>
                <a:gd name="connsiteX1" fmla="*/ 0 w 4721850"/>
                <a:gd name="connsiteY1" fmla="*/ 627796 h 1896432"/>
                <a:gd name="connsiteX2" fmla="*/ 2770372 w 4721850"/>
                <a:gd name="connsiteY2" fmla="*/ 0 h 1896432"/>
                <a:gd name="connsiteX3" fmla="*/ 4721850 w 4721850"/>
                <a:gd name="connsiteY3" fmla="*/ 1896432 h 1896432"/>
                <a:gd name="connsiteX4" fmla="*/ 0 w 4721850"/>
                <a:gd name="connsiteY4" fmla="*/ 1896432 h 189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1850" h="1896432">
                  <a:moveTo>
                    <a:pt x="0" y="1896432"/>
                  </a:moveTo>
                  <a:lnTo>
                    <a:pt x="0" y="627796"/>
                  </a:lnTo>
                  <a:lnTo>
                    <a:pt x="2770372" y="0"/>
                  </a:lnTo>
                  <a:lnTo>
                    <a:pt x="4721850" y="1896432"/>
                  </a:lnTo>
                  <a:lnTo>
                    <a:pt x="0" y="18964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Isosceles Triangle 6"/>
            <p:cNvSpPr/>
            <p:nvPr userDrawn="1"/>
          </p:nvSpPr>
          <p:spPr>
            <a:xfrm flipH="1">
              <a:off x="10073251" y="6359725"/>
              <a:ext cx="1270579" cy="519914"/>
            </a:xfrm>
            <a:custGeom>
              <a:avLst/>
              <a:gdLst>
                <a:gd name="connsiteX0" fmla="*/ 0 w 457200"/>
                <a:gd name="connsiteY0" fmla="*/ 1209675 h 1209675"/>
                <a:gd name="connsiteX1" fmla="*/ 228600 w 457200"/>
                <a:gd name="connsiteY1" fmla="*/ 0 h 1209675"/>
                <a:gd name="connsiteX2" fmla="*/ 457200 w 457200"/>
                <a:gd name="connsiteY2" fmla="*/ 1209675 h 1209675"/>
                <a:gd name="connsiteX3" fmla="*/ 0 w 457200"/>
                <a:gd name="connsiteY3" fmla="*/ 1209675 h 1209675"/>
                <a:gd name="connsiteX0" fmla="*/ 0 w 1014412"/>
                <a:gd name="connsiteY0" fmla="*/ 1000122 h 1000122"/>
                <a:gd name="connsiteX1" fmla="*/ 1014412 w 1014412"/>
                <a:gd name="connsiteY1" fmla="*/ 0 h 1000122"/>
                <a:gd name="connsiteX2" fmla="*/ 457200 w 1014412"/>
                <a:gd name="connsiteY2" fmla="*/ 1000122 h 1000122"/>
                <a:gd name="connsiteX3" fmla="*/ 0 w 1014412"/>
                <a:gd name="connsiteY3" fmla="*/ 1000122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2" h="1000122">
                  <a:moveTo>
                    <a:pt x="0" y="1000122"/>
                  </a:moveTo>
                  <a:lnTo>
                    <a:pt x="1014412" y="0"/>
                  </a:lnTo>
                  <a:lnTo>
                    <a:pt x="457200" y="1000122"/>
                  </a:lnTo>
                  <a:lnTo>
                    <a:pt x="0" y="1000122"/>
                  </a:lnTo>
                  <a:close/>
                </a:path>
              </a:pathLst>
            </a:cu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619874" y="-81477"/>
            <a:ext cx="5666229" cy="2040458"/>
            <a:chOff x="-108643" y="-81477"/>
            <a:chExt cx="5513561" cy="2040458"/>
          </a:xfrm>
        </p:grpSpPr>
        <p:grpSp>
          <p:nvGrpSpPr>
            <p:cNvPr id="3" name="Group 2"/>
            <p:cNvGrpSpPr/>
            <p:nvPr userDrawn="1"/>
          </p:nvGrpSpPr>
          <p:grpSpPr>
            <a:xfrm rot="10800000" flipH="1">
              <a:off x="-108643" y="-81477"/>
              <a:ext cx="5513561" cy="2040458"/>
              <a:chOff x="-101114" y="4916212"/>
              <a:chExt cx="6291094" cy="2040458"/>
            </a:xfrm>
          </p:grpSpPr>
          <p:sp>
            <p:nvSpPr>
              <p:cNvPr id="5" name="Trapezoid 13"/>
              <p:cNvSpPr/>
              <p:nvPr userDrawn="1"/>
            </p:nvSpPr>
            <p:spPr>
              <a:xfrm flipH="1">
                <a:off x="0" y="6074874"/>
                <a:ext cx="6189980" cy="806450"/>
              </a:xfrm>
              <a:custGeom>
                <a:avLst/>
                <a:gdLst>
                  <a:gd name="connsiteX0" fmla="*/ 0 w 7383145"/>
                  <a:gd name="connsiteY0" fmla="*/ 1678305 h 1678305"/>
                  <a:gd name="connsiteX1" fmla="*/ 419576 w 7383145"/>
                  <a:gd name="connsiteY1" fmla="*/ 0 h 1678305"/>
                  <a:gd name="connsiteX2" fmla="*/ 6963569 w 7383145"/>
                  <a:gd name="connsiteY2" fmla="*/ 0 h 1678305"/>
                  <a:gd name="connsiteX3" fmla="*/ 7383145 w 7383145"/>
                  <a:gd name="connsiteY3" fmla="*/ 1678305 h 1678305"/>
                  <a:gd name="connsiteX4" fmla="*/ 0 w 7383145"/>
                  <a:gd name="connsiteY4" fmla="*/ 1678305 h 1678305"/>
                  <a:gd name="connsiteX0" fmla="*/ 0 w 7392860"/>
                  <a:gd name="connsiteY0" fmla="*/ 1705601 h 1705601"/>
                  <a:gd name="connsiteX1" fmla="*/ 419576 w 7392860"/>
                  <a:gd name="connsiteY1" fmla="*/ 27296 h 1705601"/>
                  <a:gd name="connsiteX2" fmla="*/ 7392860 w 7392860"/>
                  <a:gd name="connsiteY2" fmla="*/ 0 h 1705601"/>
                  <a:gd name="connsiteX3" fmla="*/ 7383145 w 7392860"/>
                  <a:gd name="connsiteY3" fmla="*/ 1705601 h 1705601"/>
                  <a:gd name="connsiteX4" fmla="*/ 0 w 7392860"/>
                  <a:gd name="connsiteY4" fmla="*/ 1705601 h 1705601"/>
                  <a:gd name="connsiteX0" fmla="*/ 0 w 7392860"/>
                  <a:gd name="connsiteY0" fmla="*/ 1705601 h 1705601"/>
                  <a:gd name="connsiteX1" fmla="*/ 119317 w 7392860"/>
                  <a:gd name="connsiteY1" fmla="*/ 477669 h 1705601"/>
                  <a:gd name="connsiteX2" fmla="*/ 7392860 w 7392860"/>
                  <a:gd name="connsiteY2" fmla="*/ 0 h 1705601"/>
                  <a:gd name="connsiteX3" fmla="*/ 7383145 w 7392860"/>
                  <a:gd name="connsiteY3" fmla="*/ 1705601 h 1705601"/>
                  <a:gd name="connsiteX4" fmla="*/ 0 w 7392860"/>
                  <a:gd name="connsiteY4" fmla="*/ 1705601 h 1705601"/>
                  <a:gd name="connsiteX0" fmla="*/ 2842324 w 7273543"/>
                  <a:gd name="connsiteY0" fmla="*/ 1378057 h 1705601"/>
                  <a:gd name="connsiteX1" fmla="*/ 0 w 7273543"/>
                  <a:gd name="connsiteY1" fmla="*/ 477669 h 1705601"/>
                  <a:gd name="connsiteX2" fmla="*/ 7273543 w 7273543"/>
                  <a:gd name="connsiteY2" fmla="*/ 0 h 1705601"/>
                  <a:gd name="connsiteX3" fmla="*/ 7263828 w 7273543"/>
                  <a:gd name="connsiteY3" fmla="*/ 1705601 h 1705601"/>
                  <a:gd name="connsiteX4" fmla="*/ 2842324 w 7273543"/>
                  <a:gd name="connsiteY4" fmla="*/ 1378057 h 1705601"/>
                  <a:gd name="connsiteX0" fmla="*/ 1259129 w 7273543"/>
                  <a:gd name="connsiteY0" fmla="*/ 1705601 h 1705601"/>
                  <a:gd name="connsiteX1" fmla="*/ 0 w 7273543"/>
                  <a:gd name="connsiteY1" fmla="*/ 477669 h 1705601"/>
                  <a:gd name="connsiteX2" fmla="*/ 7273543 w 7273543"/>
                  <a:gd name="connsiteY2" fmla="*/ 0 h 1705601"/>
                  <a:gd name="connsiteX3" fmla="*/ 7263828 w 7273543"/>
                  <a:gd name="connsiteY3" fmla="*/ 1705601 h 1705601"/>
                  <a:gd name="connsiteX4" fmla="*/ 1259129 w 7273543"/>
                  <a:gd name="connsiteY4" fmla="*/ 1705601 h 1705601"/>
                  <a:gd name="connsiteX0" fmla="*/ 890627 w 6905041"/>
                  <a:gd name="connsiteY0" fmla="*/ 1705601 h 1705601"/>
                  <a:gd name="connsiteX1" fmla="*/ 0 w 6905041"/>
                  <a:gd name="connsiteY1" fmla="*/ 859805 h 1705601"/>
                  <a:gd name="connsiteX2" fmla="*/ 6905041 w 6905041"/>
                  <a:gd name="connsiteY2" fmla="*/ 0 h 1705601"/>
                  <a:gd name="connsiteX3" fmla="*/ 6895326 w 6905041"/>
                  <a:gd name="connsiteY3" fmla="*/ 1705601 h 1705601"/>
                  <a:gd name="connsiteX4" fmla="*/ 890627 w 6905041"/>
                  <a:gd name="connsiteY4" fmla="*/ 1705601 h 1705601"/>
                  <a:gd name="connsiteX0" fmla="*/ 822387 w 6836801"/>
                  <a:gd name="connsiteY0" fmla="*/ 1705601 h 1705601"/>
                  <a:gd name="connsiteX1" fmla="*/ 0 w 6836801"/>
                  <a:gd name="connsiteY1" fmla="*/ 887100 h 1705601"/>
                  <a:gd name="connsiteX2" fmla="*/ 6836801 w 6836801"/>
                  <a:gd name="connsiteY2" fmla="*/ 0 h 1705601"/>
                  <a:gd name="connsiteX3" fmla="*/ 6827086 w 6836801"/>
                  <a:gd name="connsiteY3" fmla="*/ 1705601 h 1705601"/>
                  <a:gd name="connsiteX4" fmla="*/ 822387 w 6836801"/>
                  <a:gd name="connsiteY4" fmla="*/ 1705601 h 1705601"/>
                  <a:gd name="connsiteX0" fmla="*/ 0 w 6911778"/>
                  <a:gd name="connsiteY0" fmla="*/ 1691953 h 1705601"/>
                  <a:gd name="connsiteX1" fmla="*/ 74977 w 6911778"/>
                  <a:gd name="connsiteY1" fmla="*/ 887100 h 1705601"/>
                  <a:gd name="connsiteX2" fmla="*/ 6911778 w 6911778"/>
                  <a:gd name="connsiteY2" fmla="*/ 0 h 1705601"/>
                  <a:gd name="connsiteX3" fmla="*/ 6902063 w 6911778"/>
                  <a:gd name="connsiteY3" fmla="*/ 1705601 h 1705601"/>
                  <a:gd name="connsiteX4" fmla="*/ 0 w 6911778"/>
                  <a:gd name="connsiteY4" fmla="*/ 1691953 h 1705601"/>
                  <a:gd name="connsiteX0" fmla="*/ 354728 w 7266506"/>
                  <a:gd name="connsiteY0" fmla="*/ 1691953 h 1705601"/>
                  <a:gd name="connsiteX1" fmla="*/ 0 w 7266506"/>
                  <a:gd name="connsiteY1" fmla="*/ 996282 h 1705601"/>
                  <a:gd name="connsiteX2" fmla="*/ 7266506 w 7266506"/>
                  <a:gd name="connsiteY2" fmla="*/ 0 h 1705601"/>
                  <a:gd name="connsiteX3" fmla="*/ 7256791 w 7266506"/>
                  <a:gd name="connsiteY3" fmla="*/ 1705601 h 1705601"/>
                  <a:gd name="connsiteX4" fmla="*/ 354728 w 7266506"/>
                  <a:gd name="connsiteY4" fmla="*/ 1691953 h 1705601"/>
                  <a:gd name="connsiteX0" fmla="*/ 320772 w 7266506"/>
                  <a:gd name="connsiteY0" fmla="*/ 1709159 h 1709159"/>
                  <a:gd name="connsiteX1" fmla="*/ 0 w 7266506"/>
                  <a:gd name="connsiteY1" fmla="*/ 996282 h 1709159"/>
                  <a:gd name="connsiteX2" fmla="*/ 7266506 w 7266506"/>
                  <a:gd name="connsiteY2" fmla="*/ 0 h 1709159"/>
                  <a:gd name="connsiteX3" fmla="*/ 7256791 w 7266506"/>
                  <a:gd name="connsiteY3" fmla="*/ 1705601 h 1709159"/>
                  <a:gd name="connsiteX4" fmla="*/ 320772 w 7266506"/>
                  <a:gd name="connsiteY4" fmla="*/ 1709159 h 1709159"/>
                  <a:gd name="connsiteX0" fmla="*/ 320772 w 7266506"/>
                  <a:gd name="connsiteY0" fmla="*/ 1709159 h 1709159"/>
                  <a:gd name="connsiteX1" fmla="*/ 0 w 7266506"/>
                  <a:gd name="connsiteY1" fmla="*/ 996282 h 1709159"/>
                  <a:gd name="connsiteX2" fmla="*/ 7266506 w 7266506"/>
                  <a:gd name="connsiteY2" fmla="*/ 0 h 1709159"/>
                  <a:gd name="connsiteX3" fmla="*/ 7256792 w 7266506"/>
                  <a:gd name="connsiteY3" fmla="*/ 1008872 h 1709159"/>
                  <a:gd name="connsiteX4" fmla="*/ 320772 w 7266506"/>
                  <a:gd name="connsiteY4" fmla="*/ 1709159 h 1709159"/>
                  <a:gd name="connsiteX0" fmla="*/ 345 w 7266506"/>
                  <a:gd name="connsiteY0" fmla="*/ 1005796 h 1008872"/>
                  <a:gd name="connsiteX1" fmla="*/ 0 w 7266506"/>
                  <a:gd name="connsiteY1" fmla="*/ 996282 h 1008872"/>
                  <a:gd name="connsiteX2" fmla="*/ 7266506 w 7266506"/>
                  <a:gd name="connsiteY2" fmla="*/ 0 h 1008872"/>
                  <a:gd name="connsiteX3" fmla="*/ 7256792 w 7266506"/>
                  <a:gd name="connsiteY3" fmla="*/ 1008872 h 1008872"/>
                  <a:gd name="connsiteX4" fmla="*/ 345 w 7266506"/>
                  <a:gd name="connsiteY4" fmla="*/ 1005796 h 1008872"/>
                  <a:gd name="connsiteX0" fmla="*/ 345 w 7266506"/>
                  <a:gd name="connsiteY0" fmla="*/ 1005796 h 1005796"/>
                  <a:gd name="connsiteX1" fmla="*/ 0 w 7266506"/>
                  <a:gd name="connsiteY1" fmla="*/ 996282 h 1005796"/>
                  <a:gd name="connsiteX2" fmla="*/ 7266506 w 7266506"/>
                  <a:gd name="connsiteY2" fmla="*/ 0 h 1005796"/>
                  <a:gd name="connsiteX3" fmla="*/ 7248781 w 7266506"/>
                  <a:gd name="connsiteY3" fmla="*/ 995601 h 1005796"/>
                  <a:gd name="connsiteX4" fmla="*/ 345 w 7266506"/>
                  <a:gd name="connsiteY4" fmla="*/ 1005796 h 100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6506" h="1005796">
                    <a:moveTo>
                      <a:pt x="345" y="1005796"/>
                    </a:moveTo>
                    <a:lnTo>
                      <a:pt x="0" y="996282"/>
                    </a:lnTo>
                    <a:lnTo>
                      <a:pt x="7266506" y="0"/>
                    </a:lnTo>
                    <a:cubicBezTo>
                      <a:pt x="7263268" y="568534"/>
                      <a:pt x="7252019" y="427067"/>
                      <a:pt x="7248781" y="995601"/>
                    </a:cubicBezTo>
                    <a:lnTo>
                      <a:pt x="345" y="1005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Trapezoid 11"/>
              <p:cNvSpPr/>
              <p:nvPr userDrawn="1"/>
            </p:nvSpPr>
            <p:spPr>
              <a:xfrm rot="5706198" flipH="1">
                <a:off x="-51453" y="4866551"/>
                <a:ext cx="2040458" cy="2139780"/>
              </a:xfrm>
              <a:custGeom>
                <a:avLst/>
                <a:gdLst>
                  <a:gd name="connsiteX0" fmla="*/ 0 w 4694555"/>
                  <a:gd name="connsiteY0" fmla="*/ 1910080 h 1910080"/>
                  <a:gd name="connsiteX1" fmla="*/ 477520 w 4694555"/>
                  <a:gd name="connsiteY1" fmla="*/ 0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910080 h 1910080"/>
                  <a:gd name="connsiteX1" fmla="*/ 0 w 4694555"/>
                  <a:gd name="connsiteY1" fmla="*/ 641444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896432 h 1896432"/>
                  <a:gd name="connsiteX1" fmla="*/ 0 w 4694555"/>
                  <a:gd name="connsiteY1" fmla="*/ 627796 h 1896432"/>
                  <a:gd name="connsiteX2" fmla="*/ 2770372 w 4694555"/>
                  <a:gd name="connsiteY2" fmla="*/ 0 h 1896432"/>
                  <a:gd name="connsiteX3" fmla="*/ 4694555 w 4694555"/>
                  <a:gd name="connsiteY3" fmla="*/ 1896432 h 1896432"/>
                  <a:gd name="connsiteX4" fmla="*/ 0 w 4694555"/>
                  <a:gd name="connsiteY4" fmla="*/ 1896432 h 1896432"/>
                  <a:gd name="connsiteX0" fmla="*/ 0 w 4721850"/>
                  <a:gd name="connsiteY0" fmla="*/ 1896432 h 1896432"/>
                  <a:gd name="connsiteX1" fmla="*/ 0 w 4721850"/>
                  <a:gd name="connsiteY1" fmla="*/ 627796 h 1896432"/>
                  <a:gd name="connsiteX2" fmla="*/ 2770372 w 4721850"/>
                  <a:gd name="connsiteY2" fmla="*/ 0 h 1896432"/>
                  <a:gd name="connsiteX3" fmla="*/ 4721850 w 4721850"/>
                  <a:gd name="connsiteY3" fmla="*/ 1896432 h 1896432"/>
                  <a:gd name="connsiteX4" fmla="*/ 0 w 4721850"/>
                  <a:gd name="connsiteY4" fmla="*/ 1896432 h 1896432"/>
                  <a:gd name="connsiteX0" fmla="*/ 0 w 4721850"/>
                  <a:gd name="connsiteY0" fmla="*/ 2162454 h 2162454"/>
                  <a:gd name="connsiteX1" fmla="*/ 0 w 4721850"/>
                  <a:gd name="connsiteY1" fmla="*/ 893818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4721850"/>
                  <a:gd name="connsiteY0" fmla="*/ 2162454 h 2162454"/>
                  <a:gd name="connsiteX1" fmla="*/ 261625 w 4721850"/>
                  <a:gd name="connsiteY1" fmla="*/ 1333258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4721850"/>
                  <a:gd name="connsiteY0" fmla="*/ 2162454 h 2162454"/>
                  <a:gd name="connsiteX1" fmla="*/ 0 w 4721850"/>
                  <a:gd name="connsiteY1" fmla="*/ 951639 h 2162454"/>
                  <a:gd name="connsiteX2" fmla="*/ 2404095 w 4721850"/>
                  <a:gd name="connsiteY2" fmla="*/ 0 h 2162454"/>
                  <a:gd name="connsiteX3" fmla="*/ 4721850 w 4721850"/>
                  <a:gd name="connsiteY3" fmla="*/ 2162454 h 2162454"/>
                  <a:gd name="connsiteX4" fmla="*/ 0 w 4721850"/>
                  <a:gd name="connsiteY4" fmla="*/ 2162454 h 2162454"/>
                  <a:gd name="connsiteX0" fmla="*/ 0 w 5506727"/>
                  <a:gd name="connsiteY0" fmla="*/ 2162454 h 2162454"/>
                  <a:gd name="connsiteX1" fmla="*/ 0 w 5506727"/>
                  <a:gd name="connsiteY1" fmla="*/ 951639 h 2162454"/>
                  <a:gd name="connsiteX2" fmla="*/ 2404095 w 5506727"/>
                  <a:gd name="connsiteY2" fmla="*/ 0 h 2162454"/>
                  <a:gd name="connsiteX3" fmla="*/ 5506727 w 5506727"/>
                  <a:gd name="connsiteY3" fmla="*/ 2150890 h 2162454"/>
                  <a:gd name="connsiteX4" fmla="*/ 0 w 5506727"/>
                  <a:gd name="connsiteY4" fmla="*/ 2162454 h 2162454"/>
                  <a:gd name="connsiteX0" fmla="*/ 0 w 5506727"/>
                  <a:gd name="connsiteY0" fmla="*/ 2162454 h 2162454"/>
                  <a:gd name="connsiteX1" fmla="*/ 0 w 5506727"/>
                  <a:gd name="connsiteY1" fmla="*/ 951639 h 2162454"/>
                  <a:gd name="connsiteX2" fmla="*/ 2404095 w 5506727"/>
                  <a:gd name="connsiteY2" fmla="*/ 0 h 2162454"/>
                  <a:gd name="connsiteX3" fmla="*/ 5506727 w 5506727"/>
                  <a:gd name="connsiteY3" fmla="*/ 2162454 h 2162454"/>
                  <a:gd name="connsiteX4" fmla="*/ 0 w 5506727"/>
                  <a:gd name="connsiteY4" fmla="*/ 2162454 h 2162454"/>
                  <a:gd name="connsiteX0" fmla="*/ 0 w 5199376"/>
                  <a:gd name="connsiteY0" fmla="*/ 2162454 h 2164273"/>
                  <a:gd name="connsiteX1" fmla="*/ 0 w 5199376"/>
                  <a:gd name="connsiteY1" fmla="*/ 951639 h 2164273"/>
                  <a:gd name="connsiteX2" fmla="*/ 2404095 w 5199376"/>
                  <a:gd name="connsiteY2" fmla="*/ 0 h 2164273"/>
                  <a:gd name="connsiteX3" fmla="*/ 5199376 w 5199376"/>
                  <a:gd name="connsiteY3" fmla="*/ 2164273 h 2164273"/>
                  <a:gd name="connsiteX4" fmla="*/ 0 w 5199376"/>
                  <a:gd name="connsiteY4" fmla="*/ 2162454 h 2164273"/>
                  <a:gd name="connsiteX0" fmla="*/ 0 w 5199376"/>
                  <a:gd name="connsiteY0" fmla="*/ 2147738 h 2149557"/>
                  <a:gd name="connsiteX1" fmla="*/ 0 w 5199376"/>
                  <a:gd name="connsiteY1" fmla="*/ 936923 h 2149557"/>
                  <a:gd name="connsiteX2" fmla="*/ 2735058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5199376"/>
                  <a:gd name="connsiteY0" fmla="*/ 2147738 h 2149557"/>
                  <a:gd name="connsiteX1" fmla="*/ 0 w 5199376"/>
                  <a:gd name="connsiteY1" fmla="*/ 936923 h 2149557"/>
                  <a:gd name="connsiteX2" fmla="*/ 3018742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5199376"/>
                  <a:gd name="connsiteY0" fmla="*/ 2147738 h 2149557"/>
                  <a:gd name="connsiteX1" fmla="*/ 0 w 5199376"/>
                  <a:gd name="connsiteY1" fmla="*/ 848615 h 2149557"/>
                  <a:gd name="connsiteX2" fmla="*/ 3018742 w 5199376"/>
                  <a:gd name="connsiteY2" fmla="*/ 0 h 2149557"/>
                  <a:gd name="connsiteX3" fmla="*/ 5199376 w 5199376"/>
                  <a:gd name="connsiteY3" fmla="*/ 2149557 h 2149557"/>
                  <a:gd name="connsiteX4" fmla="*/ 0 w 5199376"/>
                  <a:gd name="connsiteY4" fmla="*/ 2147738 h 2149557"/>
                  <a:gd name="connsiteX0" fmla="*/ 0 w 6610786"/>
                  <a:gd name="connsiteY0" fmla="*/ 2147738 h 2166780"/>
                  <a:gd name="connsiteX1" fmla="*/ 0 w 6610786"/>
                  <a:gd name="connsiteY1" fmla="*/ 848615 h 2166780"/>
                  <a:gd name="connsiteX2" fmla="*/ 3018742 w 6610786"/>
                  <a:gd name="connsiteY2" fmla="*/ 0 h 2166780"/>
                  <a:gd name="connsiteX3" fmla="*/ 6610785 w 6610786"/>
                  <a:gd name="connsiteY3" fmla="*/ 2166780 h 2166780"/>
                  <a:gd name="connsiteX4" fmla="*/ 0 w 6610786"/>
                  <a:gd name="connsiteY4" fmla="*/ 2147738 h 2166780"/>
                  <a:gd name="connsiteX0" fmla="*/ 0 w 6610786"/>
                  <a:gd name="connsiteY0" fmla="*/ 2147738 h 2166780"/>
                  <a:gd name="connsiteX1" fmla="*/ 0 w 6610786"/>
                  <a:gd name="connsiteY1" fmla="*/ 873811 h 2166780"/>
                  <a:gd name="connsiteX2" fmla="*/ 3018742 w 6610786"/>
                  <a:gd name="connsiteY2" fmla="*/ 0 h 2166780"/>
                  <a:gd name="connsiteX3" fmla="*/ 6610785 w 6610786"/>
                  <a:gd name="connsiteY3" fmla="*/ 2166780 h 2166780"/>
                  <a:gd name="connsiteX4" fmla="*/ 0 w 6610786"/>
                  <a:gd name="connsiteY4" fmla="*/ 2147738 h 2166780"/>
                  <a:gd name="connsiteX0" fmla="*/ 0 w 6016398"/>
                  <a:gd name="connsiteY0" fmla="*/ 2147738 h 2147738"/>
                  <a:gd name="connsiteX1" fmla="*/ 0 w 6016398"/>
                  <a:gd name="connsiteY1" fmla="*/ 873811 h 2147738"/>
                  <a:gd name="connsiteX2" fmla="*/ 3018742 w 6016398"/>
                  <a:gd name="connsiteY2" fmla="*/ 0 h 2147738"/>
                  <a:gd name="connsiteX3" fmla="*/ 6016398 w 6016398"/>
                  <a:gd name="connsiteY3" fmla="*/ 1799271 h 2147738"/>
                  <a:gd name="connsiteX4" fmla="*/ 0 w 6016398"/>
                  <a:gd name="connsiteY4" fmla="*/ 2147738 h 2147738"/>
                  <a:gd name="connsiteX0" fmla="*/ 0 w 6016398"/>
                  <a:gd name="connsiteY0" fmla="*/ 2147738 h 2147738"/>
                  <a:gd name="connsiteX1" fmla="*/ 546559 w 6016398"/>
                  <a:gd name="connsiteY1" fmla="*/ 713384 h 2147738"/>
                  <a:gd name="connsiteX2" fmla="*/ 3018742 w 6016398"/>
                  <a:gd name="connsiteY2" fmla="*/ 0 h 2147738"/>
                  <a:gd name="connsiteX3" fmla="*/ 6016398 w 6016398"/>
                  <a:gd name="connsiteY3" fmla="*/ 1799271 h 2147738"/>
                  <a:gd name="connsiteX4" fmla="*/ 0 w 6016398"/>
                  <a:gd name="connsiteY4" fmla="*/ 2147738 h 2147738"/>
                  <a:gd name="connsiteX0" fmla="*/ -1 w 5739250"/>
                  <a:gd name="connsiteY0" fmla="*/ 1649439 h 1799271"/>
                  <a:gd name="connsiteX1" fmla="*/ 269411 w 5739250"/>
                  <a:gd name="connsiteY1" fmla="*/ 713384 h 1799271"/>
                  <a:gd name="connsiteX2" fmla="*/ 2741594 w 5739250"/>
                  <a:gd name="connsiteY2" fmla="*/ 0 h 1799271"/>
                  <a:gd name="connsiteX3" fmla="*/ 5739250 w 5739250"/>
                  <a:gd name="connsiteY3" fmla="*/ 1799271 h 1799271"/>
                  <a:gd name="connsiteX4" fmla="*/ -1 w 5739250"/>
                  <a:gd name="connsiteY4" fmla="*/ 1649439 h 1799271"/>
                  <a:gd name="connsiteX0" fmla="*/ -1 w 5737772"/>
                  <a:gd name="connsiteY0" fmla="*/ 1644317 h 1799271"/>
                  <a:gd name="connsiteX1" fmla="*/ 267933 w 5737772"/>
                  <a:gd name="connsiteY1" fmla="*/ 713384 h 1799271"/>
                  <a:gd name="connsiteX2" fmla="*/ 2740116 w 5737772"/>
                  <a:gd name="connsiteY2" fmla="*/ 0 h 1799271"/>
                  <a:gd name="connsiteX3" fmla="*/ 5737772 w 5737772"/>
                  <a:gd name="connsiteY3" fmla="*/ 1799271 h 1799271"/>
                  <a:gd name="connsiteX4" fmla="*/ -1 w 5737772"/>
                  <a:gd name="connsiteY4" fmla="*/ 1644317 h 1799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7772" h="1799271">
                    <a:moveTo>
                      <a:pt x="-1" y="1644317"/>
                    </a:moveTo>
                    <a:lnTo>
                      <a:pt x="267933" y="713384"/>
                    </a:lnTo>
                    <a:lnTo>
                      <a:pt x="2740116" y="0"/>
                    </a:lnTo>
                    <a:lnTo>
                      <a:pt x="5737772" y="1799271"/>
                    </a:lnTo>
                    <a:lnTo>
                      <a:pt x="-1" y="1644317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Trapezoid 11"/>
              <p:cNvSpPr/>
              <p:nvPr userDrawn="1"/>
            </p:nvSpPr>
            <p:spPr>
              <a:xfrm rot="5400000" flipH="1">
                <a:off x="14666" y="5388297"/>
                <a:ext cx="1475851" cy="1511501"/>
              </a:xfrm>
              <a:custGeom>
                <a:avLst/>
                <a:gdLst>
                  <a:gd name="connsiteX0" fmla="*/ 0 w 4694555"/>
                  <a:gd name="connsiteY0" fmla="*/ 1910080 h 1910080"/>
                  <a:gd name="connsiteX1" fmla="*/ 477520 w 4694555"/>
                  <a:gd name="connsiteY1" fmla="*/ 0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910080 h 1910080"/>
                  <a:gd name="connsiteX1" fmla="*/ 0 w 4694555"/>
                  <a:gd name="connsiteY1" fmla="*/ 641444 h 1910080"/>
                  <a:gd name="connsiteX2" fmla="*/ 4217035 w 4694555"/>
                  <a:gd name="connsiteY2" fmla="*/ 0 h 1910080"/>
                  <a:gd name="connsiteX3" fmla="*/ 4694555 w 4694555"/>
                  <a:gd name="connsiteY3" fmla="*/ 1910080 h 1910080"/>
                  <a:gd name="connsiteX4" fmla="*/ 0 w 4694555"/>
                  <a:gd name="connsiteY4" fmla="*/ 1910080 h 1910080"/>
                  <a:gd name="connsiteX0" fmla="*/ 0 w 4694555"/>
                  <a:gd name="connsiteY0" fmla="*/ 1896432 h 1896432"/>
                  <a:gd name="connsiteX1" fmla="*/ 0 w 4694555"/>
                  <a:gd name="connsiteY1" fmla="*/ 627796 h 1896432"/>
                  <a:gd name="connsiteX2" fmla="*/ 2770372 w 4694555"/>
                  <a:gd name="connsiteY2" fmla="*/ 0 h 1896432"/>
                  <a:gd name="connsiteX3" fmla="*/ 4694555 w 4694555"/>
                  <a:gd name="connsiteY3" fmla="*/ 1896432 h 1896432"/>
                  <a:gd name="connsiteX4" fmla="*/ 0 w 4694555"/>
                  <a:gd name="connsiteY4" fmla="*/ 1896432 h 1896432"/>
                  <a:gd name="connsiteX0" fmla="*/ 0 w 4721850"/>
                  <a:gd name="connsiteY0" fmla="*/ 1896432 h 1896432"/>
                  <a:gd name="connsiteX1" fmla="*/ 0 w 4721850"/>
                  <a:gd name="connsiteY1" fmla="*/ 627796 h 1896432"/>
                  <a:gd name="connsiteX2" fmla="*/ 2770372 w 4721850"/>
                  <a:gd name="connsiteY2" fmla="*/ 0 h 1896432"/>
                  <a:gd name="connsiteX3" fmla="*/ 4721850 w 4721850"/>
                  <a:gd name="connsiteY3" fmla="*/ 1896432 h 1896432"/>
                  <a:gd name="connsiteX4" fmla="*/ 0 w 4721850"/>
                  <a:gd name="connsiteY4" fmla="*/ 1896432 h 189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1850" h="1896432">
                    <a:moveTo>
                      <a:pt x="0" y="1896432"/>
                    </a:moveTo>
                    <a:lnTo>
                      <a:pt x="0" y="627796"/>
                    </a:lnTo>
                    <a:lnTo>
                      <a:pt x="2770372" y="0"/>
                    </a:lnTo>
                    <a:lnTo>
                      <a:pt x="4721850" y="1896432"/>
                    </a:lnTo>
                    <a:lnTo>
                      <a:pt x="0" y="189643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Isosceles Triangle 6"/>
              <p:cNvSpPr/>
              <p:nvPr userDrawn="1"/>
            </p:nvSpPr>
            <p:spPr>
              <a:xfrm>
                <a:off x="596084" y="6017434"/>
                <a:ext cx="908837" cy="865173"/>
              </a:xfrm>
              <a:custGeom>
                <a:avLst/>
                <a:gdLst>
                  <a:gd name="connsiteX0" fmla="*/ 0 w 457200"/>
                  <a:gd name="connsiteY0" fmla="*/ 1209675 h 1209675"/>
                  <a:gd name="connsiteX1" fmla="*/ 228600 w 457200"/>
                  <a:gd name="connsiteY1" fmla="*/ 0 h 1209675"/>
                  <a:gd name="connsiteX2" fmla="*/ 457200 w 457200"/>
                  <a:gd name="connsiteY2" fmla="*/ 1209675 h 1209675"/>
                  <a:gd name="connsiteX3" fmla="*/ 0 w 457200"/>
                  <a:gd name="connsiteY3" fmla="*/ 1209675 h 1209675"/>
                  <a:gd name="connsiteX0" fmla="*/ 0 w 1014412"/>
                  <a:gd name="connsiteY0" fmla="*/ 1000122 h 1000122"/>
                  <a:gd name="connsiteX1" fmla="*/ 1014412 w 1014412"/>
                  <a:gd name="connsiteY1" fmla="*/ 0 h 1000122"/>
                  <a:gd name="connsiteX2" fmla="*/ 457200 w 1014412"/>
                  <a:gd name="connsiteY2" fmla="*/ 1000122 h 1000122"/>
                  <a:gd name="connsiteX3" fmla="*/ 0 w 1014412"/>
                  <a:gd name="connsiteY3" fmla="*/ 1000122 h 100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2" h="1000122">
                    <a:moveTo>
                      <a:pt x="0" y="1000122"/>
                    </a:moveTo>
                    <a:lnTo>
                      <a:pt x="1014412" y="0"/>
                    </a:lnTo>
                    <a:lnTo>
                      <a:pt x="457200" y="1000122"/>
                    </a:lnTo>
                    <a:lnTo>
                      <a:pt x="0" y="1000122"/>
                    </a:ln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1" y="288359"/>
              <a:ext cx="696298" cy="68810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916BFFD-626E-4E54-A59A-6E94BAC4DE6B}"/>
              </a:ext>
            </a:extLst>
          </p:cNvPr>
          <p:cNvSpPr txBox="1"/>
          <p:nvPr userDrawn="1"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5A45BB6-5FA8-497D-90E3-DA06B599603A}"/>
              </a:ext>
            </a:extLst>
          </p:cNvPr>
          <p:cNvSpPr txBox="1"/>
          <p:nvPr userDrawn="1"/>
        </p:nvSpPr>
        <p:spPr>
          <a:xfrm>
            <a:off x="1100645" y="2181815"/>
            <a:ext cx="19502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2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5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 userDrawn="1"/>
        </p:nvSpPr>
        <p:spPr>
          <a:xfrm flipV="1">
            <a:off x="1093863" y="-1"/>
            <a:ext cx="2392822" cy="1204957"/>
          </a:xfrm>
          <a:prstGeom prst="round2SameRect">
            <a:avLst>
              <a:gd name="adj1" fmla="val 2517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20" y="145277"/>
            <a:ext cx="925286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85" y="145277"/>
            <a:ext cx="9797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757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10932" y="478564"/>
            <a:ext cx="11162623" cy="59991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8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53" r:id="rId3"/>
    <p:sldLayoutId id="2147483752" r:id="rId4"/>
    <p:sldLayoutId id="2147483740" r:id="rId5"/>
    <p:sldLayoutId id="2147483737" r:id="rId6"/>
    <p:sldLayoutId id="2147483736" r:id="rId7"/>
    <p:sldLayoutId id="2147483739" r:id="rId8"/>
    <p:sldLayoutId id="2147483743" r:id="rId9"/>
    <p:sldLayoutId id="2147483750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4B7B81-03A3-46A2-ADCA-180AB37D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F90FA7-9225-4CA9-A3D1-83E9D9259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7A1AAA-EA24-4EB4-9E77-B27D245E4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7024-57D8-4F89-BEAB-E63789C998CB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E954D-2EAF-4C83-947E-0DBA51082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8680DA-F647-49E0-A788-5D1B25899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96B7F-8210-42C6-9ABD-4935597F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3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7/10/2022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19.wdp"/><Relationship Id="rId5" Type="http://schemas.openxmlformats.org/officeDocument/2006/relationships/image" Target="../media/image4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2.xml"/><Relationship Id="rId5" Type="http://schemas.microsoft.com/office/2007/relationships/hdphoto" Target="../media/hdphoto20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Relationship Id="rId5" Type="http://schemas.microsoft.com/office/2007/relationships/hdphoto" Target="../media/hdphoto21.wdp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microsoft.com/office/2007/relationships/hdphoto" Target="../media/hdphoto18.wdp"/><Relationship Id="rId5" Type="http://schemas.openxmlformats.org/officeDocument/2006/relationships/image" Target="../media/image42.png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22.wdp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microsoft.com/office/2007/relationships/hdphoto" Target="../media/hdphoto15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9428" y="544179"/>
            <a:ext cx="7810171" cy="1805321"/>
          </a:xfr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UJI KETEPATAN WAKTU DEFOLIASI DAN APLIKASI PENAMBAHAN UNSUR NITROGEN TERHADAP PRODUKSI DAN MUTU BENIH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JAGUNG MANIS 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Zea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mays </a:t>
            </a:r>
            <a:r>
              <a:rPr lang="en-US" sz="2400" b="1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saccharata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Sturt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168" y="34565"/>
            <a:ext cx="1003178" cy="10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825" y="7937"/>
            <a:ext cx="987532" cy="11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Image result for logo USA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137609" y="2933982"/>
            <a:ext cx="5504130" cy="348952"/>
          </a:xfrm>
          <a:prstGeom prst="rect">
            <a:avLst/>
          </a:prstGeom>
        </p:spPr>
        <p:txBody>
          <a:bodyPr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u="none" kern="1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leh</a:t>
            </a:r>
            <a:endParaRPr lang="en-US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Nur Laila Sari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A41170943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 STUDI TEKNIK PRODUKSI BENIH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JURUSAN PRODUKSI PERTANIAN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POLITEKNIK NEGERI JEMBER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21528" y="832910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4312" y="587252"/>
            <a:ext cx="3668888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3378" y="2300675"/>
            <a:ext cx="2032000" cy="134337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8807589" y="1974703"/>
            <a:ext cx="1343381" cy="199531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14606" y="2300674"/>
            <a:ext cx="2032000" cy="134337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97280" y="5193792"/>
            <a:ext cx="2487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21134" y="5193792"/>
            <a:ext cx="2487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57616" y="5151120"/>
            <a:ext cx="2487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3919" y="3901440"/>
            <a:ext cx="3190918" cy="9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Menghitung</a:t>
            </a:r>
            <a:r>
              <a:rPr lang="en-US" dirty="0" smtClean="0"/>
              <a:t> 100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8 kali,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ditimbang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dirata</a:t>
            </a:r>
            <a:r>
              <a:rPr lang="en-US" dirty="0" smtClean="0"/>
              <a:t>-rata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01055" y="3901440"/>
            <a:ext cx="3190918" cy="9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Mengecambahkan</a:t>
            </a:r>
            <a:r>
              <a:rPr lang="en-US" dirty="0" smtClean="0"/>
              <a:t> 50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r>
              <a:rPr lang="en-US" dirty="0" smtClean="0"/>
              <a:t> x 2 </a:t>
            </a:r>
            <a:r>
              <a:rPr lang="en-US" dirty="0" err="1" smtClean="0"/>
              <a:t>ulangan</a:t>
            </a:r>
            <a:r>
              <a:rPr lang="en-US" dirty="0" smtClean="0"/>
              <a:t>.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kecambah</a:t>
            </a:r>
            <a:r>
              <a:rPr lang="en-US" dirty="0" smtClean="0"/>
              <a:t> normal </a:t>
            </a:r>
            <a:r>
              <a:rPr lang="en-US" dirty="0" err="1" smtClean="0"/>
              <a:t>pada</a:t>
            </a:r>
            <a:r>
              <a:rPr lang="en-US" dirty="0" smtClean="0"/>
              <a:t> 4 HSS </a:t>
            </a:r>
            <a:r>
              <a:rPr lang="en-US" dirty="0" err="1" smtClean="0"/>
              <a:t>dan</a:t>
            </a:r>
            <a:r>
              <a:rPr lang="en-US" dirty="0" smtClean="0"/>
              <a:t> 7 HSS.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56973" y="3864864"/>
            <a:ext cx="3190918" cy="9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kecambah</a:t>
            </a:r>
            <a:r>
              <a:rPr lang="en-US" dirty="0" smtClean="0"/>
              <a:t> normal </a:t>
            </a:r>
            <a:r>
              <a:rPr lang="en-US" dirty="0" err="1" smtClean="0"/>
              <a:t>kuat</a:t>
            </a:r>
            <a:r>
              <a:rPr lang="en-US" dirty="0" smtClean="0"/>
              <a:t> per </a:t>
            </a:r>
            <a:r>
              <a:rPr lang="en-US" dirty="0" err="1" smtClean="0"/>
              <a:t>etmal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7 HSS.</a:t>
            </a:r>
          </a:p>
          <a:p>
            <a:pPr algn="just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01700" y="5281676"/>
            <a:ext cx="2921000" cy="39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Berat</a:t>
            </a:r>
            <a:r>
              <a:rPr lang="en-US" b="1" dirty="0" smtClean="0"/>
              <a:t> 100 </a:t>
            </a:r>
            <a:r>
              <a:rPr lang="en-US" b="1" dirty="0" err="1"/>
              <a:t>B</a:t>
            </a:r>
            <a:r>
              <a:rPr lang="en-US" b="1" dirty="0" err="1" smtClean="0"/>
              <a:t>utir</a:t>
            </a:r>
            <a:r>
              <a:rPr lang="en-US" b="1" dirty="0" smtClean="0"/>
              <a:t> </a:t>
            </a:r>
            <a:r>
              <a:rPr lang="en-US" b="1" dirty="0" err="1" smtClean="0"/>
              <a:t>Benih</a:t>
            </a:r>
            <a:r>
              <a:rPr lang="en-US" b="1" dirty="0" smtClean="0"/>
              <a:t> (gr)</a:t>
            </a:r>
          </a:p>
          <a:p>
            <a:pPr algn="ctr"/>
            <a:r>
              <a:rPr lang="en-US" b="1" dirty="0" smtClean="0"/>
              <a:t>(ISTA, 2020)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4635501" y="5313172"/>
            <a:ext cx="2956472" cy="39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Berkecambah</a:t>
            </a:r>
            <a:r>
              <a:rPr lang="en-US" b="1" dirty="0" smtClean="0"/>
              <a:t> (%)</a:t>
            </a:r>
          </a:p>
          <a:p>
            <a:pPr algn="ctr"/>
            <a:r>
              <a:rPr lang="en-US" b="1" dirty="0" smtClean="0"/>
              <a:t>(ISTA, 2020)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8077201" y="5257800"/>
            <a:ext cx="3070690" cy="39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Kecepatan</a:t>
            </a:r>
            <a:r>
              <a:rPr lang="en-US" b="1" dirty="0" smtClean="0"/>
              <a:t> </a:t>
            </a:r>
            <a:r>
              <a:rPr lang="en-US" b="1" dirty="0" err="1" smtClean="0"/>
              <a:t>Tumbuh</a:t>
            </a:r>
            <a:r>
              <a:rPr lang="en-US" b="1" dirty="0" smtClean="0"/>
              <a:t> (%)</a:t>
            </a:r>
          </a:p>
          <a:p>
            <a:pPr algn="ctr"/>
            <a:r>
              <a:rPr lang="en-US" b="1" dirty="0" smtClean="0"/>
              <a:t>(ISTA, 2020)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74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1" grpId="0" animBg="1"/>
      <p:bldP spid="1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23992" y="328350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2944" y="3037844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HASIL DAN PEMBAHASAN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085"/>
              </p:ext>
            </p:extLst>
          </p:nvPr>
        </p:nvGraphicFramePr>
        <p:xfrm>
          <a:off x="4729655" y="584381"/>
          <a:ext cx="6862632" cy="575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206"/>
                <a:gridCol w="3188921"/>
                <a:gridCol w="1134304"/>
                <a:gridCol w="1134304"/>
                <a:gridCol w="846897"/>
              </a:tblGrid>
              <a:tr h="26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Defoliasi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nitrogen (P)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x 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tanaman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plot (gr)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berkelobot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tanpa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kelobot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biji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biji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butir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hektar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(ton/ha)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0560" y="2852928"/>
            <a:ext cx="3584448" cy="16824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Rekapitulasi</a:t>
            </a:r>
            <a:r>
              <a:rPr lang="en-US" dirty="0"/>
              <a:t> </a:t>
            </a:r>
            <a:r>
              <a:rPr lang="en-US" dirty="0" err="1"/>
              <a:t>Sidik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Defoliasi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Nitrogen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 smtClean="0"/>
              <a:t>Benih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01824" y="1146048"/>
            <a:ext cx="109728" cy="1694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01824" y="1085088"/>
            <a:ext cx="1109472" cy="256032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png-clipart-corn-corn-cartoon-co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86" y="111451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56148"/>
              </p:ext>
            </p:extLst>
          </p:nvPr>
        </p:nvGraphicFramePr>
        <p:xfrm>
          <a:off x="1219199" y="1784350"/>
          <a:ext cx="8681546" cy="136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156"/>
                <a:gridCol w="3324562"/>
                <a:gridCol w="2144517"/>
                <a:gridCol w="1434947"/>
                <a:gridCol w="1071364"/>
              </a:tblGrid>
              <a:tr h="26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Defoliasi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nitrogen (P)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x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23166"/>
              </p:ext>
            </p:extLst>
          </p:nvPr>
        </p:nvGraphicFramePr>
        <p:xfrm>
          <a:off x="1186260" y="3259316"/>
          <a:ext cx="874601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400"/>
                <a:gridCol w="3494147"/>
                <a:gridCol w="1734207"/>
                <a:gridCol w="1592317"/>
                <a:gridCol w="1213944"/>
              </a:tblGrid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butir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benih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berkecambah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kecepatan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tumbuh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etmal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64898" y="1010662"/>
            <a:ext cx="4467913" cy="3901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Sidik</a:t>
            </a:r>
            <a:r>
              <a:rPr lang="en-US" b="1" dirty="0" smtClean="0"/>
              <a:t> </a:t>
            </a: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Mutu</a:t>
            </a:r>
            <a:r>
              <a:rPr lang="en-US" b="1" dirty="0" smtClean="0"/>
              <a:t> </a:t>
            </a:r>
            <a:r>
              <a:rPr lang="en-US" b="1" dirty="0" err="1" smtClean="0"/>
              <a:t>Benih</a:t>
            </a:r>
            <a:endParaRPr lang="en-US" b="1" dirty="0"/>
          </a:p>
        </p:txBody>
      </p:sp>
      <p:pic>
        <p:nvPicPr>
          <p:cNvPr id="1026" name="Picture 2" descr="D:\png-clipart-corn-corn-cartoon-co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7" y="5459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Tanaman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880" y="3157728"/>
            <a:ext cx="5833872" cy="299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1326"/>
              </p:ext>
            </p:extLst>
          </p:nvPr>
        </p:nvGraphicFramePr>
        <p:xfrm>
          <a:off x="950977" y="1499616"/>
          <a:ext cx="5803390" cy="1947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885"/>
                <a:gridCol w="1909303"/>
                <a:gridCol w="2180202"/>
              </a:tblGrid>
              <a:tr h="987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Rerata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tanaman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umur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91 HST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Notasi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(8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MST)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148,01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(6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MST)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149,86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(4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MST)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154,86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6032" y="4017592"/>
            <a:ext cx="7162800" cy="225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ketersediaan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hidupnya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diakumulasikan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Lihiang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Gurun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(2018)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fisiologi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hp\Downloads\tinggi tanaman jagu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" b="100000" l="21544" r="7271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3" r="28966"/>
          <a:stretch/>
        </p:blipFill>
        <p:spPr bwMode="auto">
          <a:xfrm>
            <a:off x="2592129" y="3456760"/>
            <a:ext cx="1473903" cy="30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18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Daun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08" y="3121480"/>
            <a:ext cx="5108448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96369"/>
              </p:ext>
            </p:extLst>
          </p:nvPr>
        </p:nvGraphicFramePr>
        <p:xfrm>
          <a:off x="1511809" y="1492570"/>
          <a:ext cx="510003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165"/>
                <a:gridCol w="1677899"/>
                <a:gridCol w="1915966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panjang daun (cm) umur 91 HST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82,49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84,13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86,30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6032" y="3401896"/>
            <a:ext cx="7162800" cy="288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klorofil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fotosintesis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mendukung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klorofil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Basri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berkorelasi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sintesis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protoplasma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sel.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menguntungkan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vegetatif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Damayanti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2018).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Daun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59352"/>
            <a:ext cx="5364480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37081"/>
              </p:ext>
            </p:extLst>
          </p:nvPr>
        </p:nvGraphicFramePr>
        <p:xfrm>
          <a:off x="1219200" y="1546752"/>
          <a:ext cx="5392639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580"/>
                <a:gridCol w="1774167"/>
                <a:gridCol w="2025892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lebar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daun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(cm)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umur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91 HST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8,46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8,50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9,10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 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6032" y="3456760"/>
            <a:ext cx="7162800" cy="218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Lakitan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(2004)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nitrogen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Urea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Urea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higroskopis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melepaskan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3793928" cy="243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63040" y="531115"/>
            <a:ext cx="3096768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44" y="1445080"/>
            <a:ext cx="3348920" cy="312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vegetatif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mayoritas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diakumulasikan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diameter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Sandhu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2021)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monokotil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60613"/>
              </p:ext>
            </p:extLst>
          </p:nvPr>
        </p:nvGraphicFramePr>
        <p:xfrm>
          <a:off x="4962143" y="682753"/>
          <a:ext cx="6425186" cy="28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24"/>
                <a:gridCol w="2985649"/>
                <a:gridCol w="1062000"/>
                <a:gridCol w="1062000"/>
                <a:gridCol w="792913"/>
              </a:tblGrid>
              <a:tr h="26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Defoliasi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nitrogen (P)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x 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tanaman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10912" y="2913888"/>
            <a:ext cx="6437376" cy="311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877908"/>
              </p:ext>
            </p:extLst>
          </p:nvPr>
        </p:nvGraphicFramePr>
        <p:xfrm>
          <a:off x="4675632" y="3752088"/>
          <a:ext cx="4541520" cy="280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219925" y="4886534"/>
            <a:ext cx="1042438" cy="20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3793928" cy="243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20616" y="531115"/>
            <a:ext cx="3348920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343" y="1445080"/>
            <a:ext cx="4008555" cy="312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cm.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diameter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pemanjangan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direspon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fisiologis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Sharestha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2018)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berbeda-beda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pertumbuhannya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21691"/>
              </p:ext>
            </p:extLst>
          </p:nvPr>
        </p:nvGraphicFramePr>
        <p:xfrm>
          <a:off x="4962143" y="609601"/>
          <a:ext cx="6425186" cy="314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24"/>
                <a:gridCol w="2985649"/>
                <a:gridCol w="1062000"/>
                <a:gridCol w="1062000"/>
                <a:gridCol w="792913"/>
              </a:tblGrid>
              <a:tr h="26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Defoliasi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nitrogen (P)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x 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Tinggi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tanaman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plot (gr)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10912" y="3157728"/>
            <a:ext cx="6437376" cy="311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226260" y="4837969"/>
            <a:ext cx="1074544" cy="2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92511"/>
              </p:ext>
            </p:extLst>
          </p:nvPr>
        </p:nvGraphicFramePr>
        <p:xfrm>
          <a:off x="5112512" y="3810000"/>
          <a:ext cx="4526788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790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8232" y="73668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7184" y="515408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 Plot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068" y="2802862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34405"/>
              </p:ext>
            </p:extLst>
          </p:nvPr>
        </p:nvGraphicFramePr>
        <p:xfrm>
          <a:off x="707136" y="1492570"/>
          <a:ext cx="5952244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985"/>
                <a:gridCol w="2016361"/>
                <a:gridCol w="2125898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per plot (gram)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 (defoliasi 82 HST)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2447,78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 (defoliasi 75 HST)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2448,89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</a:rPr>
                        <a:t> (defoliasi 68 HST)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2556,67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46976" y="1267968"/>
            <a:ext cx="4572000" cy="269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ditranslokasikan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ditranslokasikan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Shodikin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Wardiyati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2017).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pembesaran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46542"/>
              </p:ext>
            </p:extLst>
          </p:nvPr>
        </p:nvGraphicFramePr>
        <p:xfrm>
          <a:off x="727745" y="4096512"/>
          <a:ext cx="5904703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805"/>
                <a:gridCol w="1942635"/>
                <a:gridCol w="2218263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tongkol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per plot (gram)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2363,33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2480,56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2609,44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7136" y="5324961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5590360"/>
            <a:ext cx="10911840" cy="85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berlangsungnya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volume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Puspadewi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2016)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44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23992" y="328350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2944" y="3037844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LATAR BELAKANG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26386"/>
              </p:ext>
            </p:extLst>
          </p:nvPr>
        </p:nvGraphicFramePr>
        <p:xfrm>
          <a:off x="661797" y="772414"/>
          <a:ext cx="504063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645"/>
                <a:gridCol w="2430145"/>
                <a:gridCol w="12598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plot (gram)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2310,00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2371,00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2380,33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2401,67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2408,33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2536,67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2591,67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1158" y="4022176"/>
            <a:ext cx="507187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7648" y="1250008"/>
            <a:ext cx="4572000" cy="269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penyerbukan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ditranslokasikan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Shodikin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Wardiyati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8384" y="515408"/>
            <a:ext cx="2499360" cy="4913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UTURE\DATA PENELITIAN\1-s2.0-S0168192319304277-g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2" y="660400"/>
            <a:ext cx="5880146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5300" y="1028700"/>
            <a:ext cx="48133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et al, </a:t>
            </a:r>
            <a:r>
              <a:rPr lang="en-US" dirty="0" smtClean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(https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smtClean="0">
                <a:solidFill>
                  <a:schemeClr val="bg1"/>
                </a:solidFill>
              </a:rPr>
              <a:t>doi.org/10.1016/j.agrformet.2019.10781)1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FUTURE\DATA PENELITIAN\Schematic-diagram-of-different-leaf-removal-treatments-D0-was-the-control-with-no-leaves_Q3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12600" r="12486" b="9136"/>
          <a:stretch/>
        </p:blipFill>
        <p:spPr bwMode="auto">
          <a:xfrm>
            <a:off x="8102600" y="3098800"/>
            <a:ext cx="1498600" cy="32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4000" y="4768849"/>
            <a:ext cx="48133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Guangzhou </a:t>
            </a:r>
            <a:r>
              <a:rPr lang="en-US" i="1" dirty="0" smtClean="0">
                <a:solidFill>
                  <a:schemeClr val="bg1"/>
                </a:solidFill>
              </a:rPr>
              <a:t>et al, </a:t>
            </a:r>
            <a:r>
              <a:rPr lang="en-US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(https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smtClean="0">
                <a:solidFill>
                  <a:schemeClr val="bg1"/>
                </a:solidFill>
              </a:rPr>
              <a:t>www.mdpi.com/2073-4395/10/2/269)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8885933" y="4542093"/>
            <a:ext cx="306955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8232" y="73668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7184" y="515408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Tanaman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136" y="2804488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55510"/>
              </p:ext>
            </p:extLst>
          </p:nvPr>
        </p:nvGraphicFramePr>
        <p:xfrm>
          <a:off x="707137" y="1492570"/>
          <a:ext cx="5925311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891"/>
                <a:gridCol w="1949415"/>
                <a:gridCol w="2226005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berat tongkol berkelobot (gr)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berat tongkol tanpa kelobot (gr)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187,87a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180,46a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197,41ab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189,63ab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204,54b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196,31b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76288" y="1231392"/>
            <a:ext cx="4742688" cy="242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penyerbukan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menyesuaikan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difungsikan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menyisakan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karbohodrat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pembesaran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khaliliaqdam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2012)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56636"/>
              </p:ext>
            </p:extLst>
          </p:nvPr>
        </p:nvGraphicFramePr>
        <p:xfrm>
          <a:off x="727745" y="3709870"/>
          <a:ext cx="5904703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805"/>
                <a:gridCol w="1942635"/>
                <a:gridCol w="2218263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berkelobot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(gr)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tongkol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tanpa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kelobot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(gr)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189,63a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181,11a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196,30ab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188,98ab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203,89b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195,46b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9328" y="5020248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5480632"/>
            <a:ext cx="10911840" cy="85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(2005)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53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Kelobot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59352"/>
            <a:ext cx="5364480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42825"/>
              </p:ext>
            </p:extLst>
          </p:nvPr>
        </p:nvGraphicFramePr>
        <p:xfrm>
          <a:off x="1219200" y="1546752"/>
          <a:ext cx="5392639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580"/>
                <a:gridCol w="2113788"/>
                <a:gridCol w="1686271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Panjang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per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Tanaman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(cm)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16,81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16,90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17,55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02608" y="3700600"/>
            <a:ext cx="7162800" cy="12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Sholikin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(2019)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pengisian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linier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3793928" cy="243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63040" y="531115"/>
            <a:ext cx="3096768" cy="81000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44" y="1445080"/>
            <a:ext cx="3348920" cy="312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Wahyudi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(2016) diameter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berkorelasi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dihasilan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esensial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dibutuhkan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17545"/>
              </p:ext>
            </p:extLst>
          </p:nvPr>
        </p:nvGraphicFramePr>
        <p:xfrm>
          <a:off x="4962143" y="682753"/>
          <a:ext cx="6425186" cy="28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24"/>
                <a:gridCol w="2985649"/>
                <a:gridCol w="1062000"/>
                <a:gridCol w="1062000"/>
                <a:gridCol w="792913"/>
              </a:tblGrid>
              <a:tr h="26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Perlakuan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Defoliasi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Waktu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nitrogen (P)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Interaksi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faktor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x 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tanpa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kelobot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Tanpa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Kelobot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biji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baris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biji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tongkol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butir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hektar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(ton/ha)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10912" y="2572512"/>
            <a:ext cx="6437376" cy="311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305674"/>
              </p:ext>
            </p:extLst>
          </p:nvPr>
        </p:nvGraphicFramePr>
        <p:xfrm>
          <a:off x="4840224" y="3800326"/>
          <a:ext cx="4605867" cy="274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Tongkol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36" y="3097424"/>
            <a:ext cx="5364480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514"/>
              </p:ext>
            </p:extLst>
          </p:nvPr>
        </p:nvGraphicFramePr>
        <p:xfrm>
          <a:off x="1011936" y="1549040"/>
          <a:ext cx="536448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264"/>
                <a:gridCol w="2102750"/>
                <a:gridCol w="1677466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jumlah biji per tongkol (butir)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435,61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436,83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450,52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02608" y="3700600"/>
            <a:ext cx="7162800" cy="177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menguap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mengakibatkan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pupuk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nitrogen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nitrifikasi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mendukung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penyerbukan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Zubachtirodin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2010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Syafruddin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2015).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8232" y="73668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7184" y="515408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Hektar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136" y="2806856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31203"/>
              </p:ext>
            </p:extLst>
          </p:nvPr>
        </p:nvGraphicFramePr>
        <p:xfrm>
          <a:off x="707136" y="1492570"/>
          <a:ext cx="5937503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221"/>
                <a:gridCol w="2008826"/>
                <a:gridCol w="2125456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Produksi Benih per Ha (ton/ha)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76288" y="1231392"/>
            <a:ext cx="4742688" cy="218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penyerbukan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mentrasfer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dihilangkan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Shodikin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2017).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63766"/>
              </p:ext>
            </p:extLst>
          </p:nvPr>
        </p:nvGraphicFramePr>
        <p:xfrm>
          <a:off x="727744" y="3820232"/>
          <a:ext cx="5904703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805"/>
                <a:gridCol w="1942635"/>
                <a:gridCol w="2218263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produksi benih per Ha (ton/ha)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9328" y="5143080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5480632"/>
            <a:ext cx="10911840" cy="85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ditranslokasi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menambah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berkorelasi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hektar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Irawan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2017).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01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72458"/>
              </p:ext>
            </p:extLst>
          </p:nvPr>
        </p:nvGraphicFramePr>
        <p:xfrm>
          <a:off x="661797" y="772414"/>
          <a:ext cx="504063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645"/>
                <a:gridCol w="2450376"/>
                <a:gridCol w="12396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produksi benih per Ha (ton/ha)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3,12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3,42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3984" y="4014749"/>
            <a:ext cx="507187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7648" y="1250008"/>
            <a:ext cx="4572000" cy="269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menyesuaikan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Prahara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Satriyo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(2016)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22,44%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8384" y="515408"/>
            <a:ext cx="2499360" cy="4913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3984" y="4443328"/>
            <a:ext cx="5855095" cy="99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Lihiang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(2020)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ha.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46720" y="4754880"/>
            <a:ext cx="1926336" cy="329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Swis721 BlkCn BT" pitchFamily="34" charset="0"/>
                <a:cs typeface="Times New Roman" pitchFamily="18" charset="0"/>
              </a:rPr>
              <a:t>Kombinasi</a:t>
            </a:r>
            <a:r>
              <a:rPr lang="en-US" sz="2400" dirty="0" smtClean="0">
                <a:solidFill>
                  <a:schemeClr val="tx1"/>
                </a:solidFill>
                <a:latin typeface="Swis721 BlkCn BT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Swis721 BlkCn BT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85504" y="3944440"/>
            <a:ext cx="0" cy="81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90944" y="4940480"/>
            <a:ext cx="1475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315086" y="5236182"/>
            <a:ext cx="820730" cy="15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44592" y="5358909"/>
            <a:ext cx="3723152" cy="5700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 Ha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Persahaan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2,5 ton/ha – 3 ton/ ha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5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Dressing Fertilizer For Maize: Why Timing Is Key - Cropnu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Dressing Fertilizer For Maize: Why Timing Is Key - Cropnu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op Dressing Fertilizer For Maize: Why Timing Is Key - Cropnu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D:\FUTURE\DATA PENELITIAN\Website-Header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0" y="2571750"/>
            <a:ext cx="683326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UTURE\DATA PENELITIAN\jurnal\jurnal bab 1\sereal grain growth stages and N upt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33"/>
            <a:ext cx="5358740" cy="51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2200" y="6210300"/>
            <a:ext cx="3530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https://test.cropnuts.com/?p=720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9000" y="6362700"/>
            <a:ext cx="596240" cy="0"/>
          </a:xfrm>
          <a:prstGeom prst="straightConnector1">
            <a:avLst/>
          </a:prstGeom>
          <a:ln w="381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34100" y="1295400"/>
            <a:ext cx="3530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Sandhu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dirty="0" smtClean="0"/>
              <a:t>, 2021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35600" y="1511300"/>
            <a:ext cx="609600" cy="0"/>
          </a:xfrm>
          <a:prstGeom prst="straightConnector1">
            <a:avLst/>
          </a:prstGeom>
          <a:ln w="381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23992" y="328350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2944" y="3037844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PENGAMATAN UJI MUTU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96851" y="247384"/>
            <a:ext cx="2331818" cy="45559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LATAR BELAKANG</a:t>
            </a:r>
            <a:endParaRPr lang="en-US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348036" y="934419"/>
            <a:ext cx="4786591" cy="1620997"/>
            <a:chOff x="348036" y="1013462"/>
            <a:chExt cx="4786591" cy="1620997"/>
          </a:xfrm>
        </p:grpSpPr>
        <p:sp>
          <p:nvSpPr>
            <p:cNvPr id="7" name="Rectangle 6"/>
            <p:cNvSpPr/>
            <p:nvPr/>
          </p:nvSpPr>
          <p:spPr>
            <a:xfrm>
              <a:off x="522161" y="2588740"/>
              <a:ext cx="73068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hp\Downloads\jagung manis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9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14079">
              <a:off x="90433" y="1271065"/>
              <a:ext cx="1540618" cy="102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537146" y="1116505"/>
              <a:ext cx="3597481" cy="667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Jagung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manis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menjadi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sumber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bahan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pangan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setelah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padi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Lamdo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dkk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 2019)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7146" y="1697271"/>
              <a:ext cx="3216266" cy="667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Kandungan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nutrisi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jagung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manis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tinggi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Syukur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2013)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68539" y="2470725"/>
            <a:ext cx="3025770" cy="33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onsumsi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9762" y="782872"/>
            <a:ext cx="2540724" cy="33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Kementerian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Indonesia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7778" y="1616953"/>
            <a:ext cx="2250611" cy="536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2016 : 23,578,435 ton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 : 28,294,015 ton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2018 : 30,055,623 ton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7797293" y="1713237"/>
            <a:ext cx="1933208" cy="4571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30463" y="698025"/>
            <a:ext cx="2540724" cy="33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Prov.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Jatim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(BPS, 2018)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8152951" y="1581249"/>
            <a:ext cx="1812046" cy="22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Jumlah</a:t>
            </a:r>
            <a:r>
              <a:rPr lang="en-US" sz="1100" dirty="0" smtClean="0"/>
              <a:t> </a:t>
            </a:r>
            <a:r>
              <a:rPr lang="en-US" sz="1100" dirty="0" err="1" smtClean="0"/>
              <a:t>penduduk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9136163" y="2374301"/>
            <a:ext cx="1317520" cy="16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900" dirty="0" err="1" smtClean="0"/>
              <a:t>Produksi</a:t>
            </a:r>
            <a:r>
              <a:rPr lang="en-US" sz="900" dirty="0" smtClean="0"/>
              <a:t> </a:t>
            </a:r>
            <a:r>
              <a:rPr lang="en-US" sz="900" dirty="0" err="1" smtClean="0"/>
              <a:t>jagung</a:t>
            </a:r>
            <a:r>
              <a:rPr lang="en-US" sz="900" dirty="0" smtClean="0"/>
              <a:t> </a:t>
            </a:r>
            <a:r>
              <a:rPr lang="en-US" sz="900" dirty="0" err="1" smtClean="0"/>
              <a:t>manis</a:t>
            </a:r>
            <a:endParaRPr lang="en-US" sz="900" dirty="0"/>
          </a:p>
        </p:txBody>
      </p:sp>
      <p:sp>
        <p:nvSpPr>
          <p:cNvPr id="42" name="Rectangle 41"/>
          <p:cNvSpPr/>
          <p:nvPr/>
        </p:nvSpPr>
        <p:spPr>
          <a:xfrm>
            <a:off x="10044261" y="1154784"/>
            <a:ext cx="1635550" cy="79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39,292,972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jiwa</a:t>
            </a: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: 6,335,252 ton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61072" y="3094340"/>
            <a:ext cx="4001201" cy="2734947"/>
            <a:chOff x="561072" y="3355590"/>
            <a:chExt cx="4001201" cy="2734947"/>
          </a:xfrm>
        </p:grpSpPr>
        <p:sp>
          <p:nvSpPr>
            <p:cNvPr id="41" name="Oval 40"/>
            <p:cNvSpPr/>
            <p:nvPr/>
          </p:nvSpPr>
          <p:spPr>
            <a:xfrm>
              <a:off x="714703" y="3355590"/>
              <a:ext cx="951794" cy="1008992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41280" y="3381864"/>
              <a:ext cx="951794" cy="1008992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1534" y="4373970"/>
              <a:ext cx="3212798" cy="667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Defoliasi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merupakan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salah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satu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teknik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manipulasi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lingkungan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57288" y="3845389"/>
              <a:ext cx="1895258" cy="54179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DEFOLIASI</a:t>
              </a:r>
            </a:p>
            <a:p>
              <a:pPr algn="just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Yulianto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dkk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2019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10904" y="4390856"/>
              <a:ext cx="203323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1072" y="4938167"/>
              <a:ext cx="4001201" cy="667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Defoliasi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umur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60-77 HST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mampu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mneingkatkan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berat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kering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hasil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Satriyo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dkk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 2016)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247" y="5634616"/>
              <a:ext cx="3999026" cy="455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Defoliasi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50-55 HST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mampu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memaksimalkan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pertumbuhan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Rompas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dkk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 2019) 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06184" y="3124656"/>
            <a:ext cx="4173627" cy="1054711"/>
            <a:chOff x="7506184" y="3385906"/>
            <a:chExt cx="4173627" cy="1054711"/>
          </a:xfrm>
        </p:grpSpPr>
        <p:sp>
          <p:nvSpPr>
            <p:cNvPr id="49" name="Oval 48"/>
            <p:cNvSpPr/>
            <p:nvPr/>
          </p:nvSpPr>
          <p:spPr>
            <a:xfrm>
              <a:off x="7506184" y="3385906"/>
              <a:ext cx="951794" cy="1008992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97828" y="4394898"/>
              <a:ext cx="203323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2" descr="C:\Users\hp\Downloads\urea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4234" b="93694" l="30374" r="957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3" t="59091" r="21535" b="5835"/>
            <a:stretch/>
          </p:blipFill>
          <p:spPr bwMode="auto">
            <a:xfrm>
              <a:off x="8482817" y="3449960"/>
              <a:ext cx="1029171" cy="9449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9541173" y="3845389"/>
              <a:ext cx="2138638" cy="53541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UNSUR  Nitrogen</a:t>
              </a:r>
            </a:p>
            <a:p>
              <a:pPr algn="just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Sandhu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dkk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. (2021)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1027" name="Picture 3" descr="C:\Users\hp\Downloads\animasi tana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05" y="3002750"/>
            <a:ext cx="685996" cy="8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6408487" y="3804070"/>
            <a:ext cx="1016" cy="4025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134627" y="4085643"/>
            <a:ext cx="2437832" cy="79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0,09%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 err="1" smtClean="0"/>
              <a:t>hasil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uji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tanah</a:t>
            </a:r>
            <a:r>
              <a:rPr lang="en-US" sz="1400" b="1" dirty="0" smtClean="0"/>
              <a:t>, 2021</a:t>
            </a:r>
            <a:r>
              <a:rPr lang="en-US" sz="1400" dirty="0" smtClean="0"/>
              <a:t>)</a:t>
            </a:r>
            <a:endParaRPr lang="en-US" dirty="0"/>
          </a:p>
        </p:txBody>
      </p:sp>
      <p:sp>
        <p:nvSpPr>
          <p:cNvPr id="61" name="Left-Right Arrow 60"/>
          <p:cNvSpPr/>
          <p:nvPr/>
        </p:nvSpPr>
        <p:spPr>
          <a:xfrm>
            <a:off x="6932241" y="3579166"/>
            <a:ext cx="428023" cy="175488"/>
          </a:xfrm>
          <a:prstGeom prst="left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7554567" y="4339478"/>
            <a:ext cx="3916620" cy="1634555"/>
            <a:chOff x="7554567" y="4600728"/>
            <a:chExt cx="3227542" cy="1634555"/>
          </a:xfrm>
        </p:grpSpPr>
        <p:sp>
          <p:nvSpPr>
            <p:cNvPr id="55" name="Rectangle 54"/>
            <p:cNvSpPr/>
            <p:nvPr/>
          </p:nvSpPr>
          <p:spPr>
            <a:xfrm>
              <a:off x="7569311" y="4600728"/>
              <a:ext cx="3212798" cy="667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Tanaman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serealia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memerlukan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50%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unsur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tersedia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untuk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pertumbuhan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70%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unsur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N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tersedia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untuk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pengisian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biji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554567" y="5355032"/>
              <a:ext cx="3212798" cy="8802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Pupuk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Urea yang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diaplikasikan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2-3 kali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dalam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musim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tanam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lebih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baik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dari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diaplikasikan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hanya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sekali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Lilihiang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, 2020)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49251" y="399784"/>
            <a:ext cx="2331818" cy="45559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LATAR BELAKANG</a:t>
            </a:r>
            <a:endParaRPr lang="en-US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9249343" y="1019206"/>
            <a:ext cx="916466" cy="1348808"/>
            <a:chOff x="3239423" y="2010044"/>
            <a:chExt cx="3482569" cy="4026269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3239423" y="2220691"/>
              <a:ext cx="0" cy="3815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239423" y="6036312"/>
              <a:ext cx="34825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155889" y="4968119"/>
              <a:ext cx="0" cy="986025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614121" y="4187260"/>
              <a:ext cx="0" cy="1849052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164001" y="3172450"/>
              <a:ext cx="0" cy="2863863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13880" y="2220691"/>
              <a:ext cx="0" cy="3815621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3697656" y="2010044"/>
              <a:ext cx="2016224" cy="36154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848008" y="477283"/>
            <a:ext cx="1260496" cy="2100721"/>
            <a:chOff x="6929136" y="1418923"/>
            <a:chExt cx="1493911" cy="2437806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CE019C09-3A27-4CE7-A1C6-52C9B390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29136" y="1418923"/>
              <a:ext cx="1493911" cy="2437806"/>
            </a:xfrm>
            <a:prstGeom prst="rect">
              <a:avLst/>
            </a:prstGeom>
          </p:spPr>
        </p:pic>
        <p:cxnSp>
          <p:nvCxnSpPr>
            <p:cNvPr id="93" name="Straight Connector 92"/>
            <p:cNvCxnSpPr/>
            <p:nvPr/>
          </p:nvCxnSpPr>
          <p:spPr>
            <a:xfrm>
              <a:off x="7136031" y="3789040"/>
              <a:ext cx="10801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49251" y="6080166"/>
            <a:ext cx="9312785" cy="451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</a:rPr>
              <a:t>Modhej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i="1" dirty="0">
                <a:solidFill>
                  <a:sysClr val="windowText" lastClr="000000"/>
                </a:solidFill>
              </a:rPr>
              <a:t>et al </a:t>
            </a:r>
            <a:r>
              <a:rPr lang="en-US" sz="1600" dirty="0">
                <a:solidFill>
                  <a:sysClr val="windowText" lastClr="000000"/>
                </a:solidFill>
              </a:rPr>
              <a:t>(2014)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interaksi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aplikasi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pupuk</a:t>
            </a:r>
            <a:r>
              <a:rPr lang="en-US" sz="1600" dirty="0">
                <a:solidFill>
                  <a:sysClr val="windowText" lastClr="000000"/>
                </a:solidFill>
              </a:rPr>
              <a:t> nitrogen </a:t>
            </a:r>
            <a:r>
              <a:rPr lang="en-US" sz="1600" dirty="0" err="1">
                <a:solidFill>
                  <a:sysClr val="windowText" lastClr="000000"/>
                </a:solidFill>
              </a:rPr>
              <a:t>dan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defoliasi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berpengaruh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terhadap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hasil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benih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jagung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403474" y="4809259"/>
            <a:ext cx="1016" cy="4025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53413" y="5202492"/>
            <a:ext cx="2944416" cy="79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 0,08%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Akil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2013)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0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  <p:bldP spid="17" grpId="0"/>
      <p:bldP spid="31" grpId="0"/>
      <p:bldP spid="33" grpId="0"/>
      <p:bldP spid="42" grpId="0"/>
      <p:bldP spid="59" grpId="0"/>
      <p:bldP spid="61" grpId="0" animBg="1"/>
      <p:bldP spid="3" grpId="0" animBg="1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8232" y="73668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7184" y="515408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BERAT 100 BUTIR BENIH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136" y="2670376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00505"/>
              </p:ext>
            </p:extLst>
          </p:nvPr>
        </p:nvGraphicFramePr>
        <p:xfrm>
          <a:off x="707137" y="1356090"/>
          <a:ext cx="5937503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126"/>
                <a:gridCol w="2023202"/>
                <a:gridCol w="2098175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 berat 100 butir benih (gram)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11,66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11,67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12,12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76288" y="1231392"/>
            <a:ext cx="4742688" cy="17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Satriyo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(2016)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butir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40305"/>
              </p:ext>
            </p:extLst>
          </p:nvPr>
        </p:nvGraphicFramePr>
        <p:xfrm>
          <a:off x="727745" y="3697400"/>
          <a:ext cx="5904703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805"/>
                <a:gridCol w="1942635"/>
                <a:gridCol w="2218263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100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butir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benih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(gram)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11,63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11,66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12,17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9328" y="4992952"/>
            <a:ext cx="592531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5480632"/>
            <a:ext cx="10911840" cy="85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Pemupukan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berkontribusi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Syafruddin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2015).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07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25517"/>
              </p:ext>
            </p:extLst>
          </p:nvPr>
        </p:nvGraphicFramePr>
        <p:xfrm>
          <a:off x="661797" y="772414"/>
          <a:ext cx="5040630" cy="37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645"/>
                <a:gridCol w="2430145"/>
                <a:gridCol w="12598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100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butir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benih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(gram)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11,27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11,54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11,67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11,86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12,18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12,21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cd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12,47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3984" y="4220253"/>
            <a:ext cx="5071872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7648" y="1250008"/>
            <a:ext cx="4572000" cy="269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memasuki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terfokus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6,2%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butir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persaingan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Yulianto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2019)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8384" y="515408"/>
            <a:ext cx="2499360" cy="4913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33984" y="4902384"/>
            <a:ext cx="5855095" cy="99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Wu and Lin (2000)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kuantitas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pengisian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mengeraskan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pengecilan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tongkol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6720" y="4754880"/>
            <a:ext cx="1926336" cy="329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Swis721 BlkCn BT" pitchFamily="34" charset="0"/>
                <a:cs typeface="Times New Roman" pitchFamily="18" charset="0"/>
              </a:rPr>
              <a:t>Kombinasi</a:t>
            </a:r>
            <a:r>
              <a:rPr lang="en-US" sz="2400" dirty="0" smtClean="0">
                <a:solidFill>
                  <a:schemeClr val="tx1"/>
                </a:solidFill>
                <a:latin typeface="Swis721 BlkCn BT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Swis721 BlkCn BT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85504" y="3944440"/>
            <a:ext cx="0" cy="81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90944" y="4940480"/>
            <a:ext cx="14752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28560" y="5293637"/>
            <a:ext cx="3723152" cy="5700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Bobot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Perusahaan = 11,08 gram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2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Berkecambah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08" y="2719652"/>
            <a:ext cx="5108448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63278"/>
              </p:ext>
            </p:extLst>
          </p:nvPr>
        </p:nvGraphicFramePr>
        <p:xfrm>
          <a:off x="1511809" y="1397034"/>
          <a:ext cx="510003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165"/>
                <a:gridCol w="2430326"/>
                <a:gridCol w="1163539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daya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berkecambah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(%)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88,33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90,22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93,33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6032" y="3414499"/>
            <a:ext cx="7162800" cy="2304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Tingginya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persentase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berkecambah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budidaya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penanganan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air,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substrat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perkecambahan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diaplikasikan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asimilasi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persentase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berkecambah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satriyo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47432" y="1613389"/>
            <a:ext cx="3723152" cy="5700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berkecambah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perusahaan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88 %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5464" y="752389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04416" y="531115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08" y="2694252"/>
            <a:ext cx="5108448" cy="28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95345"/>
              </p:ext>
            </p:extLst>
          </p:nvPr>
        </p:nvGraphicFramePr>
        <p:xfrm>
          <a:off x="1511809" y="1383386"/>
          <a:ext cx="510003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291"/>
                <a:gridCol w="2552700"/>
                <a:gridCol w="1354039"/>
              </a:tblGrid>
              <a:tr h="54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Perlakuan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Rerata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Kecepatan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Tumbuh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(%)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Notasi</a:t>
                      </a: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18,06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20,49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 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20,51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b</a:t>
                      </a: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6032" y="3633216"/>
            <a:ext cx="7162800" cy="193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Satriyo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(2016)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65-70 HST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viabilitas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vigor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vigor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viabilitas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penurunannya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vigor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1994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Syafruddin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Miranda, 2015).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1344" cy="6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4" y="-2"/>
            <a:ext cx="621497" cy="6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png-transparent-sweetcorn-illustration-maize-cartoon-corn-food-graphic-frui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80">
            <a:off x="140576" y="4447775"/>
            <a:ext cx="1324355" cy="2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23992" y="328350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2944" y="3037844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KESIMPULAN DAN SARAN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1255592"/>
            <a:ext cx="2838734" cy="627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WAKTU DEFOLIASI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62066" y="1460310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646226" y="1544470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6729" y="1282890"/>
            <a:ext cx="544773" cy="60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</a:rPr>
              <a:t>D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ea typeface="Calibri"/>
              </a:rPr>
              <a:t>1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3518" y="866899"/>
            <a:ext cx="5675195" cy="1270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hektar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3,26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ton/ha,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12,12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berkecambah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93,33%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20,51%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29117" y="1460310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013277" y="1544470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853" y="3148079"/>
            <a:ext cx="2838734" cy="627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WAKTU DEFOLIASI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62065" y="3352797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646225" y="3436957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46728" y="3175377"/>
            <a:ext cx="544773" cy="60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/>
                <a:ea typeface="Calibri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Times New Roman"/>
                <a:ea typeface="Calibri"/>
              </a:rPr>
              <a:t>2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3517" y="2861952"/>
            <a:ext cx="5675195" cy="1341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hektar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3,24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ton/ha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12,17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929116" y="3352797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13276" y="3436957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7756" y="5120183"/>
            <a:ext cx="2838734" cy="627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INTERAKSI PERLAKUAN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552968" y="5324901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637128" y="5409061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05785" y="5147481"/>
            <a:ext cx="791571" cy="60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/>
                <a:ea typeface="Calibri"/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ea typeface="Calibri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</a:rPr>
              <a:t> P</a:t>
            </a:r>
            <a:r>
              <a:rPr lang="en-US" sz="2000" baseline="-25000" dirty="0">
                <a:solidFill>
                  <a:schemeClr val="tx1"/>
                </a:solidFill>
                <a:latin typeface="Times New Roman"/>
                <a:ea typeface="Calibri"/>
              </a:rPr>
              <a:t>2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43518" y="5079783"/>
            <a:ext cx="5666097" cy="90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hektar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3,42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ton/ha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butir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12,47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097443" y="5324901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81603" y="5409061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854" y="0"/>
            <a:ext cx="2838734" cy="55955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9254" y="152400"/>
            <a:ext cx="2838734" cy="55955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KESIMPULAN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18" y="1053153"/>
            <a:ext cx="7490344" cy="14330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nitrogen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5443" y="1530824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9603" y="1614984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3321" y="3375547"/>
            <a:ext cx="7508541" cy="14330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vegetatif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berbunga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pembungaan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pengisian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tongkol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7247" y="3853218"/>
            <a:ext cx="491319" cy="2729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1407" y="3937378"/>
            <a:ext cx="491319" cy="27295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854" y="0"/>
            <a:ext cx="2838734" cy="55955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254" y="152400"/>
            <a:ext cx="2838734" cy="55955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SARAN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2304102" y="2734041"/>
            <a:ext cx="7583648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cs typeface="Arial" pitchFamily="34" charset="0"/>
              </a:rPr>
              <a:t>Thank You</a:t>
            </a:r>
            <a:endParaRPr lang="ko-KR" altLang="en-US" sz="5867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0" y="35960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cs typeface="Arial" pitchFamily="34" charset="0"/>
              </a:rPr>
              <a:t>ANY QUESTIONS?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1506" y="544178"/>
            <a:ext cx="7150100" cy="171271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UJI KETEPATAN WAKTU DEFOLIASI </a:t>
            </a:r>
            <a:r>
              <a:rPr lang="en-US" sz="2400" b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APLIKASI PENAMBAHAN </a:t>
            </a:r>
            <a:r>
              <a:rPr lang="en-US" sz="2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UNSUR NITROGEN TERHADAP PRODUKSI DAN HASIL BENIH </a:t>
            </a:r>
            <a:r>
              <a:rPr lang="en-US" sz="2400" b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JAGUNG MANIS 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Zea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mays </a:t>
            </a:r>
            <a:r>
              <a:rPr lang="en-US" sz="2400" b="1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saccharata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Sturt</a:t>
            </a:r>
            <a:r>
              <a:rPr lang="en-US" sz="2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TURE\DATA PENELITIAN\the-nitrogen-cycle-showing-how-the-element-nitrogen-is-cycled-through-D312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2"/>
          <a:stretch/>
        </p:blipFill>
        <p:spPr bwMode="auto">
          <a:xfrm>
            <a:off x="3419970" y="644856"/>
            <a:ext cx="5795406" cy="55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573206" y="1787856"/>
            <a:ext cx="484495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9558" y="2991123"/>
            <a:ext cx="484495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8182" y="4289955"/>
            <a:ext cx="484495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672" y="1419366"/>
            <a:ext cx="122830" cy="44059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49250" y="399784"/>
            <a:ext cx="2777089" cy="45559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RUMUSAN MASALAH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1650" y="552184"/>
            <a:ext cx="2777089" cy="45559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RUMUSAN MASALAH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8412" y="1487604"/>
            <a:ext cx="4012328" cy="96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0683" y="2670408"/>
            <a:ext cx="4012328" cy="96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307" y="3969240"/>
            <a:ext cx="4012328" cy="96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berpengaruh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23992" y="3283502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2944" y="3037844"/>
            <a:ext cx="4523232" cy="49131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METODOLOGI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17" y="173484"/>
            <a:ext cx="2534937" cy="4913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METODOLOGI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811" y="1076515"/>
            <a:ext cx="9946297" cy="1181774"/>
            <a:chOff x="712811" y="1076515"/>
            <a:chExt cx="9946297" cy="118177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023582" y="1786200"/>
              <a:ext cx="29888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Users\hp\Downloads\dena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11" y="1076515"/>
              <a:ext cx="1035874" cy="107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190067" y="1118080"/>
              <a:ext cx="6469041" cy="1140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Lahan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Research and Development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PT.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Wira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Agro Nusantara Sejahtera Jl.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Pepaya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No. 3B Pare, Kediri.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Mulai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Oktober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2020 – 4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Februari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2021.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7188" y="2645284"/>
            <a:ext cx="8832069" cy="1584783"/>
            <a:chOff x="347188" y="2312764"/>
            <a:chExt cx="8832069" cy="158478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023582" y="3205769"/>
              <a:ext cx="29888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hp\Downloads\ala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7" b="100000" l="30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8" y="2312764"/>
              <a:ext cx="1272865" cy="127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95547" y="2524848"/>
              <a:ext cx="4983710" cy="1372699"/>
              <a:chOff x="4328614" y="2509837"/>
              <a:chExt cx="4983710" cy="137269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28614" y="2509837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Cangkul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28614" y="2993194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Meteran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28614" y="3455159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Timba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97856" y="2509837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Tugal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597856" y="2968173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Kenco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97856" y="3455159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Sabit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69375" y="2510760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Timbangan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69375" y="2984096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Gembor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71648" y="3465851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Sprayer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124969" y="2516661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Gelas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Ukur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124969" y="2989997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kored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127242" y="3471752"/>
                <a:ext cx="1185082" cy="41078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Germinator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47466" y="4107961"/>
            <a:ext cx="10511642" cy="1831878"/>
            <a:chOff x="147466" y="3429066"/>
            <a:chExt cx="10511642" cy="183187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023581" y="4599493"/>
              <a:ext cx="29888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C:\Users\hp\Downloads\imag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66" y="3429066"/>
              <a:ext cx="1752231" cy="183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4176213" y="4121105"/>
              <a:ext cx="6482895" cy="918938"/>
              <a:chOff x="4176213" y="4490843"/>
              <a:chExt cx="6482895" cy="9189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176213" y="4493583"/>
                <a:ext cx="3398294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Benih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jagung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manis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JM 4.6.2 (FS)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176213" y="4989899"/>
                <a:ext cx="1204415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Cocopeat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31808" y="4986992"/>
                <a:ext cx="1204415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Pupuk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Urea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89679" y="4989899"/>
                <a:ext cx="980361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pestisida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670040" y="4490843"/>
                <a:ext cx="1454625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NPK 16:16:16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25866" y="4986992"/>
                <a:ext cx="1204415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pH meter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217928" y="4495944"/>
                <a:ext cx="1427326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Kertas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merang</a:t>
                </a:r>
                <a:endParaRPr lang="en-US" sz="16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9970" y="4989899"/>
                <a:ext cx="1659138" cy="41988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Buku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pengamatan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592052" y="284319"/>
            <a:ext cx="2534937" cy="49131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METODOLOGI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790" y="611729"/>
            <a:ext cx="10705043" cy="1565115"/>
            <a:chOff x="-59790" y="5182045"/>
            <a:chExt cx="10705043" cy="15651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997475" y="5964602"/>
              <a:ext cx="298886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7" descr="C:\Users\hp\Downloads\analis dat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33" b="85667" l="15125" r="815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790" y="5182045"/>
              <a:ext cx="2086820" cy="1565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54602" y="5329805"/>
              <a:ext cx="6490651" cy="10235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Rancangan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digunakan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adalah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Rancangan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Acak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Kelompok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(RAK)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Faktorial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dengan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faktor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diulangan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3 kali. Data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diuji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menggunakan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ANOVA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uji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lanjut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DMRT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taraf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5%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066750" y="1727651"/>
            <a:ext cx="0" cy="50569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8902" y="2930224"/>
            <a:ext cx="3100989" cy="107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68 HST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75 HST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82 HST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01" y="4883710"/>
            <a:ext cx="4209353" cy="1094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MST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MST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MST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7164" y="2888660"/>
            <a:ext cx="4438727" cy="153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	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	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4" y="2288762"/>
            <a:ext cx="2534937" cy="491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410684"/>
            <a:ext cx="55418" cy="40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46618" y="4883710"/>
            <a:ext cx="540327" cy="18705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47164" y="4883710"/>
            <a:ext cx="4918366" cy="1537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diulang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kali,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27 unit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percobaan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/plot,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plot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populasi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540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740" y="2488170"/>
            <a:ext cx="2976296" cy="354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Defoliasi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3593" y="4554209"/>
            <a:ext cx="2976298" cy="354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Nitrogen (P)</a:t>
            </a:r>
          </a:p>
        </p:txBody>
      </p:sp>
    </p:spTree>
    <p:extLst>
      <p:ext uri="{BB962C8B-B14F-4D97-AF65-F5344CB8AC3E}">
        <p14:creationId xmlns:p14="http://schemas.microsoft.com/office/powerpoint/2010/main" val="37860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21528" y="832910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p\Downloads\tinggi tanaman jagu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" b="100000" l="21544" r="72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3" r="28966"/>
          <a:stretch/>
        </p:blipFill>
        <p:spPr bwMode="auto">
          <a:xfrm>
            <a:off x="4595752" y="1343550"/>
            <a:ext cx="617516" cy="12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8764" y="1852551"/>
            <a:ext cx="3921104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ruas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91 HST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8764" y="1509799"/>
            <a:ext cx="2327564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(cm)</a:t>
            </a:r>
            <a:endParaRPr lang="en-US" dirty="0"/>
          </a:p>
        </p:txBody>
      </p:sp>
      <p:pic>
        <p:nvPicPr>
          <p:cNvPr id="23" name="Picture 3" descr="D:\IMG-20210119-WA00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" b="95050" l="34663" r="62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4" t="5498" r="33288"/>
          <a:stretch/>
        </p:blipFill>
        <p:spPr bwMode="auto">
          <a:xfrm>
            <a:off x="4708567" y="3075704"/>
            <a:ext cx="391885" cy="11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98762" y="3502122"/>
            <a:ext cx="4096989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91 HST (</a:t>
            </a:r>
            <a:r>
              <a:rPr lang="en-US" dirty="0" err="1" smtClean="0"/>
              <a:t>daun</a:t>
            </a:r>
            <a:r>
              <a:rPr lang="en-US" dirty="0" smtClean="0"/>
              <a:t> ke-7)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98763" y="3135620"/>
            <a:ext cx="2327564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/>
              <a:t> (cm)</a:t>
            </a:r>
          </a:p>
        </p:txBody>
      </p:sp>
      <p:pic>
        <p:nvPicPr>
          <p:cNvPr id="1028" name="Picture 4" descr="D:\IMG-20210119-WA0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74" b="743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69" b="20097"/>
          <a:stretch/>
        </p:blipFill>
        <p:spPr bwMode="auto">
          <a:xfrm rot="5400000">
            <a:off x="4635698" y="5314699"/>
            <a:ext cx="873946" cy="3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6787" y="5245772"/>
            <a:ext cx="4407722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Diukur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91 HST (</a:t>
            </a:r>
            <a:r>
              <a:rPr lang="en-US" dirty="0" err="1" smtClean="0"/>
              <a:t>daun</a:t>
            </a:r>
            <a:r>
              <a:rPr lang="en-US" dirty="0" smtClean="0"/>
              <a:t> ke-7)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6788" y="4879270"/>
            <a:ext cx="2327564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/>
              <a:t> (cm)</a:t>
            </a:r>
          </a:p>
        </p:txBody>
      </p:sp>
      <p:pic>
        <p:nvPicPr>
          <p:cNvPr id="1029" name="Picture 5" descr="D:\FUTURE\DOKUMENTASI\WhatsApp Image 2021-01-06 at 11.58.20 (1)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100000" l="30096" r="73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9" r="23923" b="9677"/>
          <a:stretch/>
        </p:blipFill>
        <p:spPr bwMode="auto">
          <a:xfrm flipH="1">
            <a:off x="7232545" y="1443325"/>
            <a:ext cx="633352" cy="10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754594" y="1923794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ruas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jagung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r>
              <a:rPr lang="en-US" dirty="0" smtClean="0"/>
              <a:t> di </a:t>
            </a:r>
            <a:r>
              <a:rPr lang="en-US" dirty="0" err="1" smtClean="0"/>
              <a:t>umur</a:t>
            </a:r>
            <a:r>
              <a:rPr lang="en-US" dirty="0" smtClean="0"/>
              <a:t> 91 HST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912352" y="1509799"/>
            <a:ext cx="2761093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Diameter </a:t>
            </a:r>
            <a:r>
              <a:rPr lang="en-US" dirty="0" err="1" smtClean="0"/>
              <a:t>Batang</a:t>
            </a:r>
            <a:r>
              <a:rPr lang="en-US" dirty="0"/>
              <a:t> (cm)</a:t>
            </a:r>
          </a:p>
        </p:txBody>
      </p:sp>
      <p:pic>
        <p:nvPicPr>
          <p:cNvPr id="1030" name="Picture 6" descr="D:\IMG_20210204_1359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6603" l="6923" r="94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1" t="17514" b="22880"/>
          <a:stretch/>
        </p:blipFill>
        <p:spPr bwMode="auto">
          <a:xfrm rot="5400000">
            <a:off x="7184892" y="3584535"/>
            <a:ext cx="1134353" cy="5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MG_20210204_12472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938" l="232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9646" r="19286"/>
          <a:stretch/>
        </p:blipFill>
        <p:spPr bwMode="auto">
          <a:xfrm flipH="1">
            <a:off x="7108212" y="2872861"/>
            <a:ext cx="516889" cy="11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730847" y="3622848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sorong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912352" y="3208853"/>
            <a:ext cx="2737345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Diameter </a:t>
            </a:r>
            <a:r>
              <a:rPr lang="en-US" dirty="0" err="1"/>
              <a:t>Tongkol</a:t>
            </a:r>
            <a:r>
              <a:rPr lang="en-US" dirty="0"/>
              <a:t> (cm)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54594" y="5265035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Menimbang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kelobot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912352" y="4889140"/>
            <a:ext cx="2761093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per Plot (gr)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88040" y="1805360"/>
            <a:ext cx="443807" cy="892747"/>
            <a:chOff x="4788040" y="1805360"/>
            <a:chExt cx="443807" cy="892747"/>
          </a:xfrm>
        </p:grpSpPr>
        <p:sp>
          <p:nvSpPr>
            <p:cNvPr id="2" name="Freeform 1"/>
            <p:cNvSpPr/>
            <p:nvPr/>
          </p:nvSpPr>
          <p:spPr>
            <a:xfrm>
              <a:off x="4788040" y="1833824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04792" y="1805360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79663" y="3359500"/>
            <a:ext cx="443807" cy="892747"/>
            <a:chOff x="4788040" y="1805360"/>
            <a:chExt cx="443807" cy="892747"/>
          </a:xfrm>
        </p:grpSpPr>
        <p:sp>
          <p:nvSpPr>
            <p:cNvPr id="39" name="Freeform 38"/>
            <p:cNvSpPr/>
            <p:nvPr/>
          </p:nvSpPr>
          <p:spPr>
            <a:xfrm>
              <a:off x="4788040" y="1833824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04792" y="1805360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94796" y="5143001"/>
            <a:ext cx="443807" cy="892747"/>
            <a:chOff x="4788040" y="1805360"/>
            <a:chExt cx="443807" cy="892747"/>
          </a:xfrm>
        </p:grpSpPr>
        <p:sp>
          <p:nvSpPr>
            <p:cNvPr id="42" name="Freeform 41"/>
            <p:cNvSpPr/>
            <p:nvPr/>
          </p:nvSpPr>
          <p:spPr>
            <a:xfrm>
              <a:off x="4788040" y="1833824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804792" y="1805360"/>
              <a:ext cx="427055" cy="864283"/>
            </a:xfrm>
            <a:custGeom>
              <a:avLst/>
              <a:gdLst>
                <a:gd name="connsiteX0" fmla="*/ 0 w 427055"/>
                <a:gd name="connsiteY0" fmla="*/ 798844 h 864283"/>
                <a:gd name="connsiteX1" fmla="*/ 195942 w 427055"/>
                <a:gd name="connsiteY1" fmla="*/ 783772 h 864283"/>
                <a:gd name="connsiteX2" fmla="*/ 427055 w 427055"/>
                <a:gd name="connsiteY2" fmla="*/ 0 h 864283"/>
                <a:gd name="connsiteX3" fmla="*/ 427055 w 427055"/>
                <a:gd name="connsiteY3" fmla="*/ 0 h 8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055" h="864283">
                  <a:moveTo>
                    <a:pt x="0" y="798844"/>
                  </a:moveTo>
                  <a:cubicBezTo>
                    <a:pt x="62383" y="857878"/>
                    <a:pt x="124766" y="916913"/>
                    <a:pt x="195942" y="783772"/>
                  </a:cubicBezTo>
                  <a:cubicBezTo>
                    <a:pt x="267118" y="650631"/>
                    <a:pt x="427055" y="0"/>
                    <a:pt x="427055" y="0"/>
                  </a:cubicBezTo>
                  <a:lnTo>
                    <a:pt x="427055" y="0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419868" y="587252"/>
            <a:ext cx="3465351" cy="72084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(BPPP, 2004)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7" grpId="0"/>
      <p:bldP spid="28" grpId="0" animBg="1"/>
      <p:bldP spid="32" grpId="0"/>
      <p:bldP spid="33" grpId="0" animBg="1"/>
      <p:bldP spid="36" grpId="0"/>
      <p:bldP spid="37" grpId="0" animBg="1"/>
      <p:bldP spid="45" grpId="0"/>
      <p:bldP spid="46" grpId="0" animBg="1"/>
      <p:bldP spid="49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21528" y="832910"/>
            <a:ext cx="687185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19868" y="587252"/>
            <a:ext cx="3465351" cy="72084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(BPPP, 2004)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8764" y="1935676"/>
            <a:ext cx="3921104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Menimbang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berkelobot</a:t>
            </a:r>
            <a:r>
              <a:rPr lang="en-US" dirty="0" smtClean="0"/>
              <a:t> per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timbangan</a:t>
            </a:r>
            <a:r>
              <a:rPr lang="en-US" dirty="0" smtClean="0"/>
              <a:t> digital.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8763" y="1509799"/>
            <a:ext cx="3731860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berkelobot</a:t>
            </a:r>
            <a:r>
              <a:rPr lang="en-US" dirty="0" smtClean="0"/>
              <a:t> (gr)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8762" y="3608997"/>
            <a:ext cx="4096989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Menimbang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tongkol</a:t>
            </a:r>
            <a:r>
              <a:rPr lang="en-US" dirty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kelobot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timbangan</a:t>
            </a:r>
            <a:r>
              <a:rPr lang="en-US" dirty="0"/>
              <a:t> digital.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8762" y="3135620"/>
            <a:ext cx="3731861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/>
              <a:t>Kelobot</a:t>
            </a:r>
            <a:r>
              <a:rPr lang="en-US" dirty="0"/>
              <a:t> (gr)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787" y="5328897"/>
            <a:ext cx="4407722" cy="700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meteran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6786" y="4879270"/>
            <a:ext cx="3733837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kelobot</a:t>
            </a:r>
            <a:r>
              <a:rPr lang="en-US" dirty="0" smtClean="0"/>
              <a:t> (cm)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54594" y="1923794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Menghiitung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per </a:t>
            </a:r>
            <a:r>
              <a:rPr lang="en-US" dirty="0" err="1" smtClean="0"/>
              <a:t>tongkol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118389" y="1509799"/>
            <a:ext cx="3555055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per </a:t>
            </a:r>
            <a:r>
              <a:rPr lang="en-US" dirty="0" err="1" smtClean="0"/>
              <a:t>Tongkol</a:t>
            </a:r>
            <a:r>
              <a:rPr lang="en-US" dirty="0" smtClean="0"/>
              <a:t> (</a:t>
            </a:r>
            <a:r>
              <a:rPr lang="en-US" dirty="0" err="1" smtClean="0"/>
              <a:t>baris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730847" y="3622848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tersortir</a:t>
            </a:r>
            <a:r>
              <a:rPr lang="en-US" dirty="0" smtClean="0"/>
              <a:t> per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118389" y="3208853"/>
            <a:ext cx="3531308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per </a:t>
            </a:r>
            <a:r>
              <a:rPr lang="en-US" dirty="0" err="1" smtClean="0"/>
              <a:t>Tongkol</a:t>
            </a:r>
            <a:r>
              <a:rPr lang="en-US" dirty="0" smtClean="0"/>
              <a:t> (</a:t>
            </a:r>
            <a:r>
              <a:rPr lang="en-US" dirty="0" err="1" smtClean="0"/>
              <a:t>butir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754594" y="5353935"/>
            <a:ext cx="3895103" cy="605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Mengakumulasikan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r>
              <a:rPr lang="en-US" dirty="0" smtClean="0"/>
              <a:t> per </a:t>
            </a:r>
            <a:r>
              <a:rPr lang="en-US" dirty="0" err="1" smtClean="0"/>
              <a:t>tongkol</a:t>
            </a:r>
            <a:r>
              <a:rPr lang="en-US" dirty="0" smtClean="0"/>
              <a:t> (gr)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luasan</a:t>
            </a:r>
            <a:r>
              <a:rPr lang="en-US" dirty="0" smtClean="0"/>
              <a:t> per </a:t>
            </a:r>
            <a:r>
              <a:rPr lang="en-US" dirty="0" err="1" smtClean="0"/>
              <a:t>hektar</a:t>
            </a:r>
            <a:endParaRPr lang="en-US" dirty="0" smtClean="0"/>
          </a:p>
          <a:p>
            <a:pPr algn="r"/>
            <a:r>
              <a:rPr lang="en-US" dirty="0" smtClean="0"/>
              <a:t>(BBPP </a:t>
            </a:r>
            <a:r>
              <a:rPr lang="en-US" dirty="0" err="1" smtClean="0"/>
              <a:t>Lembang</a:t>
            </a:r>
            <a:r>
              <a:rPr lang="en-US" dirty="0" smtClean="0"/>
              <a:t>, 2014)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118389" y="4889140"/>
            <a:ext cx="3555055" cy="318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r>
              <a:rPr lang="en-US" dirty="0" smtClean="0"/>
              <a:t> per Ha (ton/ha)</a:t>
            </a:r>
            <a:endParaRPr lang="en-US" dirty="0"/>
          </a:p>
        </p:txBody>
      </p:sp>
      <p:pic>
        <p:nvPicPr>
          <p:cNvPr id="2050" name="Picture 2" descr="D:\IMG_20210204_140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59"/>
          <a:stretch/>
        </p:blipFill>
        <p:spPr bwMode="auto">
          <a:xfrm>
            <a:off x="4722546" y="1923794"/>
            <a:ext cx="726949" cy="7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MG_20210204_14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5" t="6957" r="8199" b="47252"/>
          <a:stretch/>
        </p:blipFill>
        <p:spPr bwMode="auto">
          <a:xfrm>
            <a:off x="4708979" y="3646384"/>
            <a:ext cx="754082" cy="4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G_20210204_135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71" l="10000" r="8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94" y="5026819"/>
            <a:ext cx="67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898282" y="1913855"/>
            <a:ext cx="642551" cy="6155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98283" y="3622848"/>
            <a:ext cx="642551" cy="6155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98284" y="5198265"/>
            <a:ext cx="642551" cy="61558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7" grpId="0"/>
      <p:bldP spid="28" grpId="0" animBg="1"/>
      <p:bldP spid="32" grpId="0"/>
      <p:bldP spid="33" grpId="0" animBg="1"/>
      <p:bldP spid="36" grpId="0"/>
      <p:bldP spid="37" grpId="0" animBg="1"/>
      <p:bldP spid="45" grpId="0"/>
      <p:bldP spid="46" grpId="0" animBg="1"/>
      <p:bldP spid="49" grpId="0"/>
      <p:bldP spid="50" grpId="0" animBg="1"/>
      <p:bldP spid="2" grpId="0" animBg="1"/>
      <p:bldP spid="34" grpId="0" animBg="1"/>
      <p:bldP spid="38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over and End Slide Master">
  <a:themeElements>
    <a:clrScheme name="Polij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80F0"/>
      </a:accent1>
      <a:accent2>
        <a:srgbClr val="0090F0"/>
      </a:accent2>
      <a:accent3>
        <a:srgbClr val="00A0F0"/>
      </a:accent3>
      <a:accent4>
        <a:srgbClr val="00B0F0"/>
      </a:accent4>
      <a:accent5>
        <a:srgbClr val="00C0F0"/>
      </a:accent5>
      <a:accent6>
        <a:srgbClr val="00D0F0"/>
      </a:accent6>
      <a:hlink>
        <a:srgbClr val="F49100"/>
      </a:hlink>
      <a:folHlink>
        <a:srgbClr val="85DFD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ECF625-44FF-4865-8F82-2FA2685CF06C}" vid="{BD941822-DC4A-4131-853A-8168234A9C97}"/>
    </a:ext>
  </a:extLst>
</a:theme>
</file>

<file path=ppt/theme/theme2.xml><?xml version="1.0" encoding="utf-8"?>
<a:theme xmlns:a="http://schemas.openxmlformats.org/drawingml/2006/main" name="Contents Slide Master">
  <a:themeElements>
    <a:clrScheme name="Polij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80F0"/>
      </a:accent1>
      <a:accent2>
        <a:srgbClr val="0090F0"/>
      </a:accent2>
      <a:accent3>
        <a:srgbClr val="00A0F0"/>
      </a:accent3>
      <a:accent4>
        <a:srgbClr val="00B0F0"/>
      </a:accent4>
      <a:accent5>
        <a:srgbClr val="00C0F0"/>
      </a:accent5>
      <a:accent6>
        <a:srgbClr val="00D0F0"/>
      </a:accent6>
      <a:hlink>
        <a:srgbClr val="F49100"/>
      </a:hlink>
      <a:folHlink>
        <a:srgbClr val="85DFD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AECF625-44FF-4865-8F82-2FA2685CF06C}" vid="{472F66B8-76A3-46DD-8FDE-1D3E925B4D6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Polij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80F0"/>
      </a:accent1>
      <a:accent2>
        <a:srgbClr val="0090F0"/>
      </a:accent2>
      <a:accent3>
        <a:srgbClr val="00A0F0"/>
      </a:accent3>
      <a:accent4>
        <a:srgbClr val="00B0F0"/>
      </a:accent4>
      <a:accent5>
        <a:srgbClr val="00C0F0"/>
      </a:accent5>
      <a:accent6>
        <a:srgbClr val="00D0F0"/>
      </a:accent6>
      <a:hlink>
        <a:srgbClr val="F49100"/>
      </a:hlink>
      <a:folHlink>
        <a:srgbClr val="85DFD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ECF625-44FF-4865-8F82-2FA2685CF06C}" vid="{82D61C52-8850-46C6-A179-2789423485CD}"/>
    </a:ext>
  </a:extLst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3105</Words>
  <Application>Microsoft Office PowerPoint</Application>
  <PresentationFormat>Widescreen</PresentationFormat>
  <Paragraphs>706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 Unicode MS</vt:lpstr>
      <vt:lpstr>Helvetica LT Std</vt:lpstr>
      <vt:lpstr>Swis721 BlkCn BT</vt:lpstr>
      <vt:lpstr>Arial</vt:lpstr>
      <vt:lpstr>Calibri</vt:lpstr>
      <vt:lpstr>Calibri Light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Cover and End Slide Master</vt:lpstr>
      <vt:lpstr>Contents Slide Master</vt:lpstr>
      <vt:lpstr>Custom Design</vt:lpstr>
      <vt:lpstr>Section Break Slide Master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Afif Sugi Hendrianto</dc:creator>
  <cp:lastModifiedBy>Microsoft account</cp:lastModifiedBy>
  <cp:revision>158</cp:revision>
  <dcterms:created xsi:type="dcterms:W3CDTF">2019-06-16T20:41:47Z</dcterms:created>
  <dcterms:modified xsi:type="dcterms:W3CDTF">2022-07-10T08:00:35Z</dcterms:modified>
</cp:coreProperties>
</file>