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7" r:id="rId2"/>
    <p:sldId id="268" r:id="rId3"/>
    <p:sldId id="281" r:id="rId4"/>
    <p:sldId id="291" r:id="rId5"/>
    <p:sldId id="274" r:id="rId6"/>
    <p:sldId id="277" r:id="rId7"/>
    <p:sldId id="294" r:id="rId8"/>
    <p:sldId id="295" r:id="rId9"/>
    <p:sldId id="296" r:id="rId10"/>
    <p:sldId id="297" r:id="rId11"/>
    <p:sldId id="298" r:id="rId12"/>
    <p:sldId id="299" r:id="rId13"/>
    <p:sldId id="278" r:id="rId14"/>
    <p:sldId id="282" r:id="rId15"/>
    <p:sldId id="288" r:id="rId16"/>
  </p:sldIdLst>
  <p:sldSz cx="12192000" cy="6858000"/>
  <p:notesSz cx="6858000" cy="9144000"/>
  <p:embeddedFontLst>
    <p:embeddedFont>
      <p:font typeface="Aharoni" charset="-79"/>
      <p:bold r:id="rId18"/>
    </p:embeddedFont>
    <p:embeddedFont>
      <p:font typeface="Arial Black" pitchFamily="34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B4D"/>
    <a:srgbClr val="B9696A"/>
    <a:srgbClr val="9B4749"/>
    <a:srgbClr val="BD6F6F"/>
    <a:srgbClr val="AD6534"/>
    <a:srgbClr val="B86464"/>
    <a:srgbClr val="F9F0E7"/>
    <a:srgbClr val="407180"/>
    <a:srgbClr val="2A4A54"/>
    <a:srgbClr val="5B3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-75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2FA3A-F6A5-4CD1-8B91-F7F771A27AA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7B6A-066F-4BB8-B274-A70718B0C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7D069-E5E2-4B67-8E28-6E78A7819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E5CAB5-ABC9-48E0-B1DC-B2EA392B9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79787B-1552-4738-9917-8E404E21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8EBDCC-6BF5-4EA7-B953-50F1E908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E1AB8-EE5E-4A47-9E48-DAB07466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63D8F-8747-4162-8CEE-7E7F0C0E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29022D-3627-4F66-9DAD-5D8B15718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05D87-A68D-4A51-97DA-976B2905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C6F294-08AC-4714-87A3-F805FF32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98321-481A-47FC-97F1-B22B94A5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86A8F9-B400-4DE5-A51E-B56B7A08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2D66EB-487A-426E-988D-251E2D3E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50693-95A9-43A1-B6B6-AA608898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68D61D-BCA4-4D72-9EE2-8A7E82FA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C50BA-DD25-4F42-9F64-769BBFEC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92AC6-5E8D-4FD8-AED6-9A0B3782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40CF3-FB58-4ED9-AF46-1FCF27369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36D547-C662-4590-AE22-C215B1F3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8531B-A2EC-41E7-9C1E-AF4F5A2A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75C0B-C447-439B-83AB-C3DF4EC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BB348-C777-4D58-A4BF-1A973B76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714437-AA9C-4A06-BC4D-2157B3A6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C79F48-B08F-4591-92F9-A8CF724D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B57A7D-0F35-456A-9EC4-DE508DE3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99D4C-F957-4790-8535-6B79F3E9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9410C-5A37-48E0-B1FB-36A0006A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9571A0-F8F4-48D3-BE53-12EC86707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C4372C-4841-40ED-9627-547E5671D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092BCF-1E8F-455C-9CCB-17AC75E6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CA74F9-6722-4F87-86C7-436ACA8E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CBB7BC-E6FA-4246-A51A-DCE88260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D43D9-3426-4B64-B4F4-8F55FD8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3546B8-CD60-4648-BECE-5D7DB676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65FEDF-3369-47F7-AF0E-370878B3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26D295-92D0-45CA-9658-6948F38C2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F0A70D-4511-4A84-817D-1A8D5C884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07E8F9-28AE-4577-BD1C-F87C57A0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64DC33-F02C-4ACA-9789-34449EEC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826178-069F-479A-B596-85834F95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22B5B-F93F-4DC5-9F12-8ED91820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3F2AAC-A6A4-4650-B81C-702DB169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E130C3-2448-48D4-ADD0-A5509E8E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AFFC92-48D4-4C63-824F-7C8FF8E9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4E193D-9473-4D27-A985-5644EEB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0C0019-8693-412E-8664-851CE6B6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F786E2-7012-4DED-95CB-95A36DED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35B57-717B-415D-9D6E-079C5C9F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ABA2F8-8A99-41A2-8A66-1995D60A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C80C7-2DF7-4156-B67D-CDC18CC45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FA4EE5-61D1-4200-8DDE-79C2692E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548F1-A952-4729-B4F1-7881AFE9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B0200-688A-446F-88A3-3226EE98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95D44-9C9D-427B-81E6-AAD821C6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99E03-F51A-484D-8B09-175B972B1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1E2C8-F925-43B2-976C-49B15F36B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749E4A-CF45-4AC0-8651-84280E32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47B7E7-6AF0-40BB-940F-2C64CD38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E4F2DF-FB45-4FCD-9CE5-A3EC62FE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80582B-D24F-4DE8-B011-67E90F1D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2061E2-2FE6-40CC-AB86-1EF411922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A7FAC2-6FB4-4C59-977A-101B93779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0240-E7B1-4713-A84C-C9063F10941F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BD11DA-C19D-49A2-894B-9CCCCB5B3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D30EF-1620-438C-9732-7F6E89D6F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E2B0-D2E9-4A2C-8577-4EC1D830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3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5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slide" Target="slide14.xml"/><Relationship Id="rId12" Type="http://schemas.openxmlformats.org/officeDocument/2006/relationships/image" Target="../media/image2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0.jpeg"/><Relationship Id="rId5" Type="http://schemas.openxmlformats.org/officeDocument/2006/relationships/slide" Target="slide4.xml"/><Relationship Id="rId10" Type="http://schemas.openxmlformats.org/officeDocument/2006/relationships/image" Target="../media/image19.jpeg"/><Relationship Id="rId4" Type="http://schemas.openxmlformats.org/officeDocument/2006/relationships/slide" Target="slide2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10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14.xml"/><Relationship Id="rId5" Type="http://schemas.openxmlformats.org/officeDocument/2006/relationships/image" Target="../media/image5.png"/><Relationship Id="rId10" Type="http://schemas.openxmlformats.org/officeDocument/2006/relationships/slide" Target="slide13.xml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12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5" Type="http://schemas.openxmlformats.org/officeDocument/2006/relationships/image" Target="../media/image7.png"/><Relationship Id="rId10" Type="http://schemas.openxmlformats.org/officeDocument/2006/relationships/image" Target="../media/image6.emf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image" Target="../media/image11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536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BD4C8FA-671E-4BA4-BE90-370B0961617C}"/>
              </a:ext>
            </a:extLst>
          </p:cNvPr>
          <p:cNvSpPr txBox="1"/>
          <p:nvPr/>
        </p:nvSpPr>
        <p:spPr>
          <a:xfrm>
            <a:off x="2229494" y="3709062"/>
            <a:ext cx="761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Tirto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Wahyu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Widodo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Damanhuri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Kinanti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Sukma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Ayu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Pratiwi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980A85B-6D64-4EAB-A327-4FB055B9FB33}"/>
              </a:ext>
            </a:extLst>
          </p:cNvPr>
          <p:cNvSpPr txBox="1"/>
          <p:nvPr/>
        </p:nvSpPr>
        <p:spPr>
          <a:xfrm>
            <a:off x="1061662" y="1406515"/>
            <a:ext cx="1005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Optimasi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Jarak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Tanam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Penambahan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Pupuk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Pelengkap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Cair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Meningkatkan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Tanaman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Jagung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Zea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mays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L.)</a:t>
            </a:r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BEE40392-435A-49B3-9153-BD305216F183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85" name="Rectangle: Rounded Corners 8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71C841D-B104-4A76-B176-F033C8A560B2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0" name="Rectangle: Rounded Corners 8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1241627-C8F2-4F47-89F3-910EC5263707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1" name="Rectangle: Rounded Corners 90">
            <a:hlinkClick r:id="rId5" action="ppaction://hlinksldjump"/>
            <a:extLst>
              <a:ext uri="{FF2B5EF4-FFF2-40B4-BE49-F238E27FC236}">
                <a16:creationId xmlns:a16="http://schemas.microsoft.com/office/drawing/2014/main" xmlns="" id="{751B0327-C506-4E1B-B87E-B6F58E76CE25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2" name="Rectangle: Rounded Corners 9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609458A-AE57-4148-8A4E-6E960BC1AECE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3" name="Rectangle: Rounded Corners 9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83FCFE-D1F3-4CBE-8950-A48E70F2CC94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3" name="Picture 2" descr="https://upload.wikimedia.org/wikipedia/commons/f/f1/Polij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33" y="2438403"/>
            <a:ext cx="10124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09C0326-C766-42C4-B4E0-BF33F96E862F}"/>
              </a:ext>
            </a:extLst>
          </p:cNvPr>
          <p:cNvSpPr txBox="1"/>
          <p:nvPr/>
        </p:nvSpPr>
        <p:spPr>
          <a:xfrm>
            <a:off x="2305309" y="4596282"/>
            <a:ext cx="7461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SEMINAR NASIONAL ONLINE DAN BIMBINGAN TEKNIS PERTANIAN (SEMANIS TANI)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06BFF4E-01BA-4601-9193-E541F26C46A8}"/>
              </a:ext>
            </a:extLst>
          </p:cNvPr>
          <p:cNvSpPr txBox="1"/>
          <p:nvPr/>
        </p:nvSpPr>
        <p:spPr>
          <a:xfrm>
            <a:off x="3991851" y="1338049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EEE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 PENELITIAN</a:t>
            </a:r>
            <a:endParaRPr lang="en-US" sz="2400" b="1" dirty="0">
              <a:solidFill>
                <a:srgbClr val="FEEE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5283" y="5064559"/>
            <a:ext cx="8330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Aplikasi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15 ml/l </a:t>
            </a:r>
            <a:r>
              <a:rPr lang="en-US" sz="2000" b="1" dirty="0" err="1">
                <a:solidFill>
                  <a:schemeClr val="bg1"/>
                </a:solidFill>
              </a:rPr>
              <a:t>pupuk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dinilai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lebih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efisien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dibandingkan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dosis</a:t>
            </a:r>
            <a:r>
              <a:rPr lang="en-US" sz="2000" b="1" dirty="0">
                <a:solidFill>
                  <a:schemeClr val="bg1"/>
                </a:solidFill>
              </a:rPr>
              <a:t> lain yang </a:t>
            </a:r>
            <a:r>
              <a:rPr lang="en-US" sz="2000" b="1" dirty="0" err="1">
                <a:solidFill>
                  <a:schemeClr val="bg1"/>
                </a:solidFill>
              </a:rPr>
              <a:t>lebih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16" y="1752601"/>
            <a:ext cx="9158002" cy="29946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63372129-B22B-4F25-ADE1-6F1E947ECE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66902" r="36446" b="-4441"/>
          <a:stretch/>
        </p:blipFill>
        <p:spPr>
          <a:xfrm>
            <a:off x="10065325" y="4523068"/>
            <a:ext cx="1250828" cy="1212703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39570" y="1021177"/>
            <a:ext cx="2061847" cy="1583932"/>
            <a:chOff x="-525229" y="1548210"/>
            <a:chExt cx="2061847" cy="158393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8158E35B-3B61-4A7E-9CA3-59263A4AE110}"/>
                </a:ext>
              </a:extLst>
            </p:cNvPr>
            <p:cNvGrpSpPr/>
            <p:nvPr/>
          </p:nvGrpSpPr>
          <p:grpSpPr>
            <a:xfrm>
              <a:off x="-511538" y="1548210"/>
              <a:ext cx="2020283" cy="725331"/>
              <a:chOff x="-511538" y="1880722"/>
              <a:chExt cx="2020283" cy="725331"/>
            </a:xfrm>
          </p:grpSpPr>
          <p:sp>
            <p:nvSpPr>
              <p:cNvPr id="81" name="Rectangle: Rounded Corners 8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21070B03-CD05-495B-AC50-13235B0EDE15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9696A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F1DBAD9-9122-4F57-8B42-85039C8C2D9B}"/>
                  </a:ext>
                </a:extLst>
              </p:cNvPr>
              <p:cNvSpPr txBox="1"/>
              <p:nvPr/>
            </p:nvSpPr>
            <p:spPr>
              <a:xfrm>
                <a:off x="-125867" y="193959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Tinggi Tanaman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25229" y="2406811"/>
              <a:ext cx="2061847" cy="725331"/>
              <a:chOff x="-525229" y="2739323"/>
              <a:chExt cx="2061847" cy="725331"/>
            </a:xfrm>
          </p:grpSpPr>
          <p:sp>
            <p:nvSpPr>
              <p:cNvPr id="79" name="Rectangle: Rounded Corners 8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7994" y="282590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83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A34B4D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8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66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06BFF4E-01BA-4601-9193-E541F26C46A8}"/>
              </a:ext>
            </a:extLst>
          </p:cNvPr>
          <p:cNvSpPr txBox="1"/>
          <p:nvPr/>
        </p:nvSpPr>
        <p:spPr>
          <a:xfrm>
            <a:off x="3991851" y="1142843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EEE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 PENELITIAN</a:t>
            </a:r>
            <a:endParaRPr lang="en-US" sz="2400" b="1" dirty="0">
              <a:solidFill>
                <a:srgbClr val="FEEE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4812" y="4325533"/>
            <a:ext cx="8330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chemeClr val="bg1"/>
                </a:solidFill>
              </a:rPr>
              <a:t>Aplikasi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pupuk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15 ml/l </a:t>
            </a:r>
            <a:r>
              <a:rPr lang="en-US" sz="2000" b="1" dirty="0" err="1">
                <a:solidFill>
                  <a:schemeClr val="bg1"/>
                </a:solidFill>
              </a:rPr>
              <a:t>dinilai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lebih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efisien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dibandingkan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dosis</a:t>
            </a:r>
            <a:r>
              <a:rPr lang="en-US" sz="2000" b="1" dirty="0">
                <a:solidFill>
                  <a:schemeClr val="bg1"/>
                </a:solidFill>
              </a:rPr>
              <a:t> lain yang </a:t>
            </a:r>
            <a:r>
              <a:rPr lang="en-US" sz="2000" b="1" dirty="0" err="1">
                <a:solidFill>
                  <a:schemeClr val="bg1"/>
                </a:solidFill>
              </a:rPr>
              <a:t>lebih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chemeClr val="bg1"/>
                </a:solidFill>
              </a:rPr>
              <a:t>Namun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aplikasi</a:t>
            </a:r>
            <a:r>
              <a:rPr lang="en-US" sz="2000" b="1" dirty="0">
                <a:solidFill>
                  <a:schemeClr val="bg1"/>
                </a:solidFill>
              </a:rPr>
              <a:t> 35 ml/l </a:t>
            </a:r>
            <a:r>
              <a:rPr lang="en-US" sz="2000" b="1" dirty="0" err="1">
                <a:solidFill>
                  <a:schemeClr val="bg1"/>
                </a:solidFill>
              </a:rPr>
              <a:t>memiliki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potensi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hasil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sebesar</a:t>
            </a:r>
            <a:r>
              <a:rPr lang="en-US" sz="2000" b="1" dirty="0">
                <a:solidFill>
                  <a:schemeClr val="bg1"/>
                </a:solidFill>
              </a:rPr>
              <a:t> 13,1 ton/ha. </a:t>
            </a:r>
            <a:r>
              <a:rPr lang="en-US" sz="2000" b="1" dirty="0" err="1">
                <a:solidFill>
                  <a:schemeClr val="bg1"/>
                </a:solidFill>
              </a:rPr>
              <a:t>Pupuk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memiliki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unsur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hara</a:t>
            </a:r>
            <a:r>
              <a:rPr lang="en-US" sz="2000" b="1" dirty="0">
                <a:solidFill>
                  <a:schemeClr val="bg1"/>
                </a:solidFill>
              </a:rPr>
              <a:t> N, P, K yang </a:t>
            </a:r>
            <a:r>
              <a:rPr lang="en-US" sz="2000" b="1" dirty="0" err="1">
                <a:solidFill>
                  <a:schemeClr val="bg1"/>
                </a:solidFill>
              </a:rPr>
              <a:t>dibutuhkan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jumlah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cukup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besar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21" y="1583764"/>
            <a:ext cx="9314432" cy="27066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14EC15E-96D8-4273-9C00-BF9D36811A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8" t="38840" r="7031" b="24676"/>
          <a:stretch/>
        </p:blipFill>
        <p:spPr>
          <a:xfrm>
            <a:off x="10351977" y="4990957"/>
            <a:ext cx="1111203" cy="1077334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39570" y="1021177"/>
            <a:ext cx="2061847" cy="1583932"/>
            <a:chOff x="-525229" y="1548210"/>
            <a:chExt cx="2061847" cy="158393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8158E35B-3B61-4A7E-9CA3-59263A4AE110}"/>
                </a:ext>
              </a:extLst>
            </p:cNvPr>
            <p:cNvGrpSpPr/>
            <p:nvPr/>
          </p:nvGrpSpPr>
          <p:grpSpPr>
            <a:xfrm>
              <a:off x="-511538" y="1548210"/>
              <a:ext cx="2020283" cy="725331"/>
              <a:chOff x="-511538" y="1880722"/>
              <a:chExt cx="2020283" cy="725331"/>
            </a:xfrm>
          </p:grpSpPr>
          <p:sp>
            <p:nvSpPr>
              <p:cNvPr id="81" name="Rectangle: Rounded Corners 8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21070B03-CD05-495B-AC50-13235B0EDE15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9696A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F1DBAD9-9122-4F57-8B42-85039C8C2D9B}"/>
                  </a:ext>
                </a:extLst>
              </p:cNvPr>
              <p:cNvSpPr txBox="1"/>
              <p:nvPr/>
            </p:nvSpPr>
            <p:spPr>
              <a:xfrm>
                <a:off x="-125867" y="193959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Tinggi Tanaman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25229" y="2406811"/>
              <a:ext cx="2061847" cy="725331"/>
              <a:chOff x="-525229" y="2739323"/>
              <a:chExt cx="2061847" cy="725331"/>
            </a:xfrm>
          </p:grpSpPr>
          <p:sp>
            <p:nvSpPr>
              <p:cNvPr id="79" name="Rectangle: Rounded Corners 8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7994" y="282590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83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8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A34B4D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9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7843" y="3792761"/>
            <a:ext cx="10032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Berat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kering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menunjukkan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hasil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sinergis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segarnya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Berat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kering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tertinggi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perlakuan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</a:t>
            </a:r>
            <a:r>
              <a:rPr lang="en-US" b="1" dirty="0">
                <a:solidFill>
                  <a:schemeClr val="bg1"/>
                </a:solidFill>
              </a:rPr>
              <a:t> 70 cm x 20 cm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rerata</a:t>
            </a:r>
            <a:r>
              <a:rPr lang="en-US" b="1" dirty="0">
                <a:solidFill>
                  <a:schemeClr val="bg1"/>
                </a:solidFill>
              </a:rPr>
              <a:t> 195,04 </a:t>
            </a:r>
            <a:r>
              <a:rPr lang="en-US" b="1" dirty="0" smtClean="0">
                <a:solidFill>
                  <a:schemeClr val="bg1"/>
                </a:solidFill>
              </a:rPr>
              <a:t>gram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</a:t>
            </a:r>
            <a:r>
              <a:rPr lang="en-US" b="1" dirty="0">
                <a:solidFill>
                  <a:schemeClr val="bg1"/>
                </a:solidFill>
              </a:rPr>
              <a:t> 80 cm x 10 cm yang </a:t>
            </a:r>
            <a:r>
              <a:rPr lang="en-US" b="1" dirty="0" err="1">
                <a:solidFill>
                  <a:schemeClr val="bg1"/>
                </a:solidFill>
              </a:rPr>
              <a:t>memiliki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baris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memiliki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hasil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terendah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dibandingkan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perlakuan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lainnya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kompetisi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dalam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perkembang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tetap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terjadi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meskipun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barisan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lebih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lebar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Semakin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banyak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populasi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perluasan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semakin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banyak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terbentuk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namun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dihasilkan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tidaklah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maksimal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seperti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panjang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39" y="1172909"/>
            <a:ext cx="8369012" cy="26198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39570" y="1021177"/>
            <a:ext cx="2061847" cy="1583932"/>
            <a:chOff x="-525229" y="1548210"/>
            <a:chExt cx="2061847" cy="1583932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158E35B-3B61-4A7E-9CA3-59263A4AE110}"/>
                </a:ext>
              </a:extLst>
            </p:cNvPr>
            <p:cNvGrpSpPr/>
            <p:nvPr/>
          </p:nvGrpSpPr>
          <p:grpSpPr>
            <a:xfrm>
              <a:off x="-511538" y="1548210"/>
              <a:ext cx="2020283" cy="725331"/>
              <a:chOff x="-511538" y="1880722"/>
              <a:chExt cx="2020283" cy="725331"/>
            </a:xfrm>
          </p:grpSpPr>
          <p:sp>
            <p:nvSpPr>
              <p:cNvPr id="100" name="Rectangle: Rounded Corners 8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21070B03-CD05-495B-AC50-13235B0EDE15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9696A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F1DBAD9-9122-4F57-8B42-85039C8C2D9B}"/>
                  </a:ext>
                </a:extLst>
              </p:cNvPr>
              <p:cNvSpPr txBox="1"/>
              <p:nvPr/>
            </p:nvSpPr>
            <p:spPr>
              <a:xfrm>
                <a:off x="-125867" y="193959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Tinggi Tanaman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25229" y="2406811"/>
              <a:ext cx="2061847" cy="725331"/>
              <a:chOff x="-525229" y="2739323"/>
              <a:chExt cx="2061847" cy="725331"/>
            </a:xfrm>
          </p:grpSpPr>
          <p:sp>
            <p:nvSpPr>
              <p:cNvPr id="98" name="Rectangle: Rounded Corners 8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7994" y="282590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02" name="Rectangle: Rounded Corners 8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A34B4D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4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A5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158E35B-3B61-4A7E-9CA3-59263A4AE110}"/>
              </a:ext>
            </a:extLst>
          </p:cNvPr>
          <p:cNvGrpSpPr/>
          <p:nvPr/>
        </p:nvGrpSpPr>
        <p:grpSpPr>
          <a:xfrm>
            <a:off x="-525551" y="1929048"/>
            <a:ext cx="1895751" cy="725331"/>
            <a:chOff x="-511538" y="1880722"/>
            <a:chExt cx="1895751" cy="725331"/>
          </a:xfrm>
        </p:grpSpPr>
        <p:sp>
          <p:nvSpPr>
            <p:cNvPr id="88" name="Rectangle: Rounded Corners 87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21070B03-CD05-495B-AC50-13235B0EDE15}"/>
                </a:ext>
              </a:extLst>
            </p:cNvPr>
            <p:cNvSpPr/>
            <p:nvPr/>
          </p:nvSpPr>
          <p:spPr>
            <a:xfrm>
              <a:off x="-511538" y="1880722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2A4A54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9F1DBAD9-9122-4F57-8B42-85039C8C2D9B}"/>
                </a:ext>
              </a:extLst>
            </p:cNvPr>
            <p:cNvSpPr txBox="1"/>
            <p:nvPr/>
          </p:nvSpPr>
          <p:spPr>
            <a:xfrm>
              <a:off x="-250399" y="2063900"/>
              <a:ext cx="163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Foto</a:t>
              </a:r>
              <a:endParaRPr lang="en-US" sz="1600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11" name="Rectangle: Rounded Corners 1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D52A093-68F0-4849-B7AA-0D727F53BF04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12" name="Rectangle: Rounded Corners 1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CAC3BD3-92C6-4672-B9EA-F685066B241D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58C5290-ACD8-4D87-B185-EE7621616716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4" name="Rectangle: Rounded Corners 1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B6102BA5-FE57-4297-B840-764908AE2602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5" name="Rectangle: Rounded Corners 1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0E15668-59DE-4CFE-BC1C-AFAFF69D4D0A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6" name="Rectangle: Rounded Corners 1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4E8B3F3E-6C2C-4974-8F81-2ADB9B87FF8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5A4DAF-9F22-4E2B-B4DD-E45848189F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3" y="3565863"/>
            <a:ext cx="2614901" cy="2614901"/>
          </a:xfrm>
          <a:prstGeom prst="rect">
            <a:avLst/>
          </a:prstGeom>
        </p:spPr>
      </p:pic>
      <p:pic>
        <p:nvPicPr>
          <p:cNvPr id="85" name="Picture 84" descr="C:\Users\ASUS\Downloads\WhatsApp Image 2022-07-04 at 11.51.11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3" b="7462"/>
          <a:stretch/>
        </p:blipFill>
        <p:spPr bwMode="auto">
          <a:xfrm>
            <a:off x="1601919" y="2304018"/>
            <a:ext cx="1806299" cy="1777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C:\Users\ASUS\Downloads\WhatsApp Image 2022-07-04 at 11.52.11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77" y="4239491"/>
            <a:ext cx="1893352" cy="138511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extBox 89"/>
          <p:cNvSpPr txBox="1"/>
          <p:nvPr/>
        </p:nvSpPr>
        <p:spPr>
          <a:xfrm>
            <a:off x="3498729" y="2581686"/>
            <a:ext cx="188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Perlakuan Jarak Tanam</a:t>
            </a:r>
          </a:p>
          <a:p>
            <a:r>
              <a:rPr lang="id-ID" b="1" dirty="0">
                <a:solidFill>
                  <a:schemeClr val="bg1"/>
                </a:solidFill>
              </a:rPr>
              <a:t>80 cm x 10 cm + PPC 35 l/ha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609974" y="4329542"/>
            <a:ext cx="188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Perlakuan Jarak Tanam</a:t>
            </a:r>
          </a:p>
          <a:p>
            <a:r>
              <a:rPr lang="id-ID" b="1" dirty="0">
                <a:solidFill>
                  <a:schemeClr val="bg1"/>
                </a:solidFill>
              </a:rPr>
              <a:t>75 cm x 15 cm &amp; PPC 25 l/ha</a:t>
            </a:r>
          </a:p>
        </p:txBody>
      </p:sp>
      <p:pic>
        <p:nvPicPr>
          <p:cNvPr id="92" name="Picture 91" descr="C:\Users\ASUS\Downloads\WhatsApp Image 2021-08-24 at 22.21.39.jpe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15" y="2193400"/>
            <a:ext cx="1409877" cy="187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C:\Users\ASUS\Downloads\WhatsApp Image 2022-07-04 at 18.39.55.jpe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6"/>
          <a:stretch/>
        </p:blipFill>
        <p:spPr bwMode="auto">
          <a:xfrm>
            <a:off x="5825484" y="4162553"/>
            <a:ext cx="1460273" cy="16305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2364588" y="1321627"/>
            <a:ext cx="745296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Perbedaan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tongkol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jarak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PPC yang </a:t>
            </a:r>
            <a:r>
              <a:rPr lang="en-US" sz="2000" b="1" dirty="0" err="1" smtClean="0"/>
              <a:t>berbeda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457348" y="2588884"/>
            <a:ext cx="188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Perlakuan Jarak Tanam</a:t>
            </a:r>
          </a:p>
          <a:p>
            <a:r>
              <a:rPr lang="id-ID" b="1" dirty="0">
                <a:solidFill>
                  <a:schemeClr val="bg1"/>
                </a:solidFill>
              </a:rPr>
              <a:t>75 </a:t>
            </a:r>
            <a:r>
              <a:rPr lang="id-ID" b="1" dirty="0" smtClean="0">
                <a:solidFill>
                  <a:schemeClr val="bg1"/>
                </a:solidFill>
              </a:rPr>
              <a:t>cm </a:t>
            </a:r>
            <a:r>
              <a:rPr lang="id-ID" b="1" dirty="0">
                <a:solidFill>
                  <a:schemeClr val="bg1"/>
                </a:solidFill>
              </a:rPr>
              <a:t>x 15 cm &amp; PPC 25 l/ha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27495" y="4327295"/>
            <a:ext cx="188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Perlakuan Jarak Tanam</a:t>
            </a:r>
          </a:p>
          <a:p>
            <a:r>
              <a:rPr lang="id-ID" b="1" dirty="0">
                <a:solidFill>
                  <a:schemeClr val="bg1"/>
                </a:solidFill>
              </a:rPr>
              <a:t>70 cm x 20 cm + PPC 0 l/ha</a:t>
            </a:r>
          </a:p>
        </p:txBody>
      </p:sp>
    </p:spTree>
    <p:extLst>
      <p:ext uri="{BB962C8B-B14F-4D97-AF65-F5344CB8AC3E}">
        <p14:creationId xmlns:p14="http://schemas.microsoft.com/office/powerpoint/2010/main" val="9797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715244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64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158E35B-3B61-4A7E-9CA3-59263A4AE110}"/>
              </a:ext>
            </a:extLst>
          </p:cNvPr>
          <p:cNvGrpSpPr/>
          <p:nvPr/>
        </p:nvGrpSpPr>
        <p:grpSpPr>
          <a:xfrm>
            <a:off x="-525551" y="2617299"/>
            <a:ext cx="1923461" cy="725331"/>
            <a:chOff x="-511538" y="1880722"/>
            <a:chExt cx="1923461" cy="725331"/>
          </a:xfrm>
        </p:grpSpPr>
        <p:sp>
          <p:nvSpPr>
            <p:cNvPr id="88" name="Rectangle: Rounded Corners 87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21070B03-CD05-495B-AC50-13235B0EDE15}"/>
                </a:ext>
              </a:extLst>
            </p:cNvPr>
            <p:cNvSpPr/>
            <p:nvPr/>
          </p:nvSpPr>
          <p:spPr>
            <a:xfrm>
              <a:off x="-511538" y="1880722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374746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F1DBAD9-9122-4F57-8B42-85039C8C2D9B}"/>
                </a:ext>
              </a:extLst>
            </p:cNvPr>
            <p:cNvSpPr txBox="1"/>
            <p:nvPr/>
          </p:nvSpPr>
          <p:spPr>
            <a:xfrm>
              <a:off x="-222689" y="2063900"/>
              <a:ext cx="163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Kesimpulan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8B32DAF-5A59-4A43-95AA-910B61C056B6}"/>
              </a:ext>
            </a:extLst>
          </p:cNvPr>
          <p:cNvSpPr txBox="1"/>
          <p:nvPr/>
        </p:nvSpPr>
        <p:spPr>
          <a:xfrm>
            <a:off x="2663988" y="1512163"/>
            <a:ext cx="6785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9F0E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KESIMPULAN</a:t>
            </a:r>
          </a:p>
        </p:txBody>
      </p:sp>
      <p:sp>
        <p:nvSpPr>
          <p:cNvPr id="119" name="Rectangle: Rounded Corners 1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B693088-A4E2-465D-9933-E7497A68076A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20" name="Rectangle: Rounded Corners 1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083B87-A7FF-4040-91BB-7694E1BDBE8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1" name="Rectangle: Rounded Corners 1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BB18B8-9E87-4E9B-96B9-B8FAC69E51E6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2" name="Rectangle: Rounded Corners 1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017D78C-D586-4B4C-B526-AE99A1EFED41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3" name="Rectangle: Rounded Corners 1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3ABB7D-C32E-4ADB-83BA-A4ECD8A659B6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4" name="Rectangle: Rounded Corners 1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AA857DE-4C68-4EA1-A18A-23B83774A673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7160" y="2216552"/>
            <a:ext cx="8205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terdapat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interaksi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antara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dosis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pupuk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terhadap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semua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variabel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pengamatan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Jarak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terbaik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pertumbuhan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perkembangan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tanaman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jagung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yaitu</a:t>
            </a:r>
            <a:r>
              <a:rPr lang="en-US" sz="2000" b="1" dirty="0">
                <a:solidFill>
                  <a:schemeClr val="bg1"/>
                </a:solidFill>
              </a:rPr>
              <a:t> 70 x 20 cm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potensi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hasil</a:t>
            </a:r>
            <a:r>
              <a:rPr lang="en-US" sz="2000" b="1" dirty="0">
                <a:solidFill>
                  <a:schemeClr val="bg1"/>
                </a:solidFill>
              </a:rPr>
              <a:t> 11,2 ton/ha </a:t>
            </a:r>
            <a:r>
              <a:rPr lang="en-US" sz="2000" b="1" dirty="0" err="1" smtClean="0">
                <a:solidFill>
                  <a:schemeClr val="bg1"/>
                </a:solidFill>
              </a:rPr>
              <a:t>tongkol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sedangkan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hasil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produksi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hasil</a:t>
            </a:r>
            <a:r>
              <a:rPr lang="en-US" sz="2000" b="1" dirty="0">
                <a:solidFill>
                  <a:schemeClr val="bg1"/>
                </a:solidFill>
              </a:rPr>
              <a:t> 13 ton/ha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jumlah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tongkol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jagung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yaitu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</a:t>
            </a:r>
            <a:r>
              <a:rPr lang="en-US" sz="2000" b="1" dirty="0">
                <a:solidFill>
                  <a:schemeClr val="bg1"/>
                </a:solidFill>
              </a:rPr>
              <a:t> 80 x 10 cm. 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Pemberian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pupuk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15 ml/l paling </a:t>
            </a:r>
            <a:r>
              <a:rPr lang="en-US" sz="2000" b="1" dirty="0" err="1">
                <a:solidFill>
                  <a:schemeClr val="bg1"/>
                </a:solidFill>
              </a:rPr>
              <a:t>efisien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ditunjukkan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berat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segar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tongkol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berat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tongkol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pipilan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kering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1F05F292-C69C-4033-A5B8-327619156A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41318" r="64381" b="28688"/>
          <a:stretch/>
        </p:blipFill>
        <p:spPr>
          <a:xfrm>
            <a:off x="10264480" y="4856016"/>
            <a:ext cx="1036099" cy="10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536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9F89794-4713-4F73-B240-F292BA9142B0}"/>
              </a:ext>
            </a:extLst>
          </p:cNvPr>
          <p:cNvGrpSpPr/>
          <p:nvPr/>
        </p:nvGrpSpPr>
        <p:grpSpPr>
          <a:xfrm>
            <a:off x="2281643" y="1357777"/>
            <a:ext cx="3735352" cy="4106457"/>
            <a:chOff x="4281206" y="2074063"/>
            <a:chExt cx="3735352" cy="41064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83B6DA8-2173-4246-BB72-A2CDA37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9" t="20909" r="54091" b="30505"/>
            <a:stretch/>
          </p:blipFill>
          <p:spPr>
            <a:xfrm>
              <a:off x="4281206" y="3733330"/>
              <a:ext cx="1729770" cy="200245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20B27039-A2CC-4C6D-9899-5A5368849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9" t="20909" r="54091" b="30505"/>
            <a:stretch/>
          </p:blipFill>
          <p:spPr>
            <a:xfrm flipH="1">
              <a:off x="6286788" y="3770487"/>
              <a:ext cx="1729770" cy="20024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DDA1A9A-5D93-4EAA-AC5B-26196DDF4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7" t="3132" r="4066" b="10656"/>
            <a:stretch/>
          </p:blipFill>
          <p:spPr>
            <a:xfrm>
              <a:off x="4922682" y="2074063"/>
              <a:ext cx="2559627" cy="410645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3AD2C4-001E-4BCD-B6DF-BB32D4CEDE13}"/>
              </a:ext>
            </a:extLst>
          </p:cNvPr>
          <p:cNvSpPr txBox="1"/>
          <p:nvPr/>
        </p:nvSpPr>
        <p:spPr>
          <a:xfrm>
            <a:off x="6188861" y="2887786"/>
            <a:ext cx="2067787" cy="523220"/>
          </a:xfrm>
          <a:prstGeom prst="rect">
            <a:avLst/>
          </a:prstGeom>
          <a:solidFill>
            <a:srgbClr val="37474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Thankyou,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19D3F4B-7F92-4D3D-8C10-81C2D6016628}"/>
              </a:ext>
            </a:extLst>
          </p:cNvPr>
          <p:cNvSpPr txBox="1"/>
          <p:nvPr/>
        </p:nvSpPr>
        <p:spPr>
          <a:xfrm>
            <a:off x="6199900" y="3553923"/>
            <a:ext cx="2677699" cy="523220"/>
          </a:xfrm>
          <a:prstGeom prst="rect">
            <a:avLst/>
          </a:prstGeom>
          <a:solidFill>
            <a:srgbClr val="B9696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Any Question?</a:t>
            </a:r>
          </a:p>
        </p:txBody>
      </p:sp>
      <p:sp>
        <p:nvSpPr>
          <p:cNvPr id="74" name="Rectangle: Rounded Corners 7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7956B99-6B6C-444F-A91F-AB1B49DE3C11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75" name="Rectangle: Rounded Corners 74">
            <a:hlinkClick r:id="rId4" action="ppaction://hlinksldjump"/>
            <a:extLst>
              <a:ext uri="{FF2B5EF4-FFF2-40B4-BE49-F238E27FC236}">
                <a16:creationId xmlns:a16="http://schemas.microsoft.com/office/drawing/2014/main" xmlns="" id="{15A4284A-C811-4B2D-B18A-265C0F855703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6" name="Rectangle: Rounded Corners 7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09EFED6-D48D-4E6C-9FAE-DB902C085EA8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7" name="Rectangle: Rounded Corners 76">
            <a:hlinkClick r:id="rId6" action="ppaction://hlinksldjump"/>
            <a:extLst>
              <a:ext uri="{FF2B5EF4-FFF2-40B4-BE49-F238E27FC236}">
                <a16:creationId xmlns:a16="http://schemas.microsoft.com/office/drawing/2014/main" xmlns="" id="{0626EB24-2216-4665-BE7D-87469066C6BC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2" name="Rectangle: Rounded Corners 8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6333E98-678F-4111-A73A-FF5CEE173B3C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3" name="Rectangle: Rounded Corners 82">
            <a:hlinkClick r:id="rId8" action="ppaction://hlinksldjump"/>
            <a:extLst>
              <a:ext uri="{FF2B5EF4-FFF2-40B4-BE49-F238E27FC236}">
                <a16:creationId xmlns:a16="http://schemas.microsoft.com/office/drawing/2014/main" xmlns="" id="{B8CBF33D-E912-4C27-9EAC-5D51F4EF7D34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65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AD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5D0D8FA-103A-478E-BFBA-1006CB6C1CED}"/>
              </a:ext>
            </a:extLst>
          </p:cNvPr>
          <p:cNvGrpSpPr/>
          <p:nvPr/>
        </p:nvGrpSpPr>
        <p:grpSpPr>
          <a:xfrm>
            <a:off x="-511538" y="1548210"/>
            <a:ext cx="1840168" cy="725331"/>
            <a:chOff x="-511538" y="1880722"/>
            <a:chExt cx="1840168" cy="7253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FAB351C-D940-4ADC-8860-C22C9DAFBD72}"/>
                </a:ext>
              </a:extLst>
            </p:cNvPr>
            <p:cNvSpPr/>
            <p:nvPr/>
          </p:nvSpPr>
          <p:spPr>
            <a:xfrm>
              <a:off x="-511538" y="1880722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465C5B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24A6689A-7FB4-4CB0-B77D-561CFB9B9449}"/>
                </a:ext>
              </a:extLst>
            </p:cNvPr>
            <p:cNvSpPr txBox="1"/>
            <p:nvPr/>
          </p:nvSpPr>
          <p:spPr>
            <a:xfrm>
              <a:off x="-305982" y="2064288"/>
              <a:ext cx="163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Bagian-I</a:t>
              </a:r>
              <a:endParaRPr lang="en-US" sz="1600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A22A7EA1-C510-4DE3-950A-FC984B0CE350}"/>
              </a:ext>
            </a:extLst>
          </p:cNvPr>
          <p:cNvSpPr/>
          <p:nvPr/>
        </p:nvSpPr>
        <p:spPr>
          <a:xfrm>
            <a:off x="-525229" y="240681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648282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560DD8D-2313-4C46-A73D-671D49515729}"/>
              </a:ext>
            </a:extLst>
          </p:cNvPr>
          <p:cNvGrpSpPr/>
          <p:nvPr/>
        </p:nvGrpSpPr>
        <p:grpSpPr>
          <a:xfrm>
            <a:off x="-497331" y="3254384"/>
            <a:ext cx="1851335" cy="1554139"/>
            <a:chOff x="-497331" y="3586896"/>
            <a:chExt cx="1851335" cy="15541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6D96787-2169-4332-9627-0E918C4994A9}"/>
                </a:ext>
              </a:extLst>
            </p:cNvPr>
            <p:cNvGrpSpPr/>
            <p:nvPr/>
          </p:nvGrpSpPr>
          <p:grpSpPr>
            <a:xfrm>
              <a:off x="-497331" y="3586896"/>
              <a:ext cx="1841345" cy="725331"/>
              <a:chOff x="-497331" y="3586896"/>
              <a:chExt cx="1841345" cy="725331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6DA97B81-BDD9-4BEC-8581-39A52ABD00E9}"/>
                  </a:ext>
                </a:extLst>
              </p:cNvPr>
              <p:cNvSpPr/>
              <p:nvPr/>
            </p:nvSpPr>
            <p:spPr>
              <a:xfrm>
                <a:off x="-497331" y="3586896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648282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8F66E546-F980-4D2A-8147-BBAEABEC6A94}"/>
                  </a:ext>
                </a:extLst>
              </p:cNvPr>
              <p:cNvSpPr txBox="1"/>
              <p:nvPr/>
            </p:nvSpPr>
            <p:spPr>
              <a:xfrm>
                <a:off x="-290598" y="3784600"/>
                <a:ext cx="1634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</a:t>
                </a:r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agian-3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24C32A73-938D-46C6-BFC2-910C554640F8}"/>
                </a:ext>
              </a:extLst>
            </p:cNvPr>
            <p:cNvSpPr/>
            <p:nvPr/>
          </p:nvSpPr>
          <p:spPr>
            <a:xfrm>
              <a:off x="-470896" y="4415704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648282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728B7511-F093-4EAA-970B-544D2E736FE9}"/>
                </a:ext>
              </a:extLst>
            </p:cNvPr>
            <p:cNvSpPr txBox="1"/>
            <p:nvPr/>
          </p:nvSpPr>
          <p:spPr>
            <a:xfrm>
              <a:off x="-280608" y="4599285"/>
              <a:ext cx="163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 smtClean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Bagian-4</a:t>
              </a:r>
              <a:endParaRPr lang="en-US" sz="1600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5CFCE2-03B3-4733-8A35-D26409789FCB}"/>
              </a:ext>
            </a:extLst>
          </p:cNvPr>
          <p:cNvSpPr txBox="1"/>
          <p:nvPr/>
        </p:nvSpPr>
        <p:spPr>
          <a:xfrm>
            <a:off x="3461041" y="1323234"/>
            <a:ext cx="51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PENDAHULUAN</a:t>
            </a:r>
            <a:endParaRPr lang="en-US" sz="2400" dirty="0">
              <a:solidFill>
                <a:srgbClr val="FAF3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8C9F133F-927E-4487-A5F1-E4F6C9B32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3"/>
          <a:stretch/>
        </p:blipFill>
        <p:spPr>
          <a:xfrm>
            <a:off x="8829302" y="3006221"/>
            <a:ext cx="2990787" cy="2223122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xmlns="" id="{46DA0D92-91D7-4AC8-AD28-7EA9F74997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3"/>
          <a:stretch/>
        </p:blipFill>
        <p:spPr>
          <a:xfrm flipH="1">
            <a:off x="852874" y="3114913"/>
            <a:ext cx="2990787" cy="222312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2306406-AF4D-4998-9A9E-BFB1BA8A1416}"/>
              </a:ext>
            </a:extLst>
          </p:cNvPr>
          <p:cNvSpPr/>
          <p:nvPr/>
        </p:nvSpPr>
        <p:spPr>
          <a:xfrm>
            <a:off x="2487101" y="1918851"/>
            <a:ext cx="7657495" cy="3604939"/>
          </a:xfrm>
          <a:prstGeom prst="roundRect">
            <a:avLst>
              <a:gd name="adj" fmla="val 6149"/>
            </a:avLst>
          </a:prstGeom>
          <a:solidFill>
            <a:srgbClr val="F4E4D4"/>
          </a:solidFill>
          <a:ln>
            <a:noFill/>
          </a:ln>
          <a:effectLst>
            <a:outerShdw blurRad="317500" dist="139700" dir="150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585D2D1-0D89-42F3-93B2-C78397F8D057}"/>
              </a:ext>
            </a:extLst>
          </p:cNvPr>
          <p:cNvSpPr txBox="1"/>
          <p:nvPr/>
        </p:nvSpPr>
        <p:spPr>
          <a:xfrm>
            <a:off x="2817853" y="2267104"/>
            <a:ext cx="71550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Kebutuhan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jagung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terus</a:t>
            </a: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meningkat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mengakibatkan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jagung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semakin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besar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200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Dewanto</a:t>
            </a: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 al., 2013). </a:t>
            </a:r>
            <a:endParaRPr lang="id-ID" sz="2200" dirty="0" smtClean="0">
              <a:solidFill>
                <a:srgbClr val="744C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id-ID" sz="2200" dirty="0" smtClean="0">
              <a:solidFill>
                <a:srgbClr val="744C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Badan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Pusat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Statistik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(2018</a:t>
            </a: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):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produktivitas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jagung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indonesia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mengalami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fluktuasi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2016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sebesar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5,30 ton/ha,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turun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5,22 ton/ha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2017,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naik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kembali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5,24 ton/ha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2200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2018</a:t>
            </a:r>
            <a:r>
              <a:rPr lang="en-US" sz="2200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200" dirty="0" smtClean="0">
              <a:solidFill>
                <a:srgbClr val="744C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9" name="Rectangle: Rounded Corners 78">
            <a:hlinkClick r:id="rId6" action="ppaction://hlinksldjump"/>
            <a:extLst>
              <a:ext uri="{FF2B5EF4-FFF2-40B4-BE49-F238E27FC236}">
                <a16:creationId xmlns:a16="http://schemas.microsoft.com/office/drawing/2014/main" xmlns="" id="{895ADAC3-046A-45BD-82FC-D05EBC802142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80" name="Rectangle: Rounded Corners 79">
            <a:hlinkClick r:id="rId2" action="ppaction://hlinksldjump"/>
            <a:extLst>
              <a:ext uri="{FF2B5EF4-FFF2-40B4-BE49-F238E27FC236}">
                <a16:creationId xmlns:a16="http://schemas.microsoft.com/office/drawing/2014/main" xmlns="" id="{DBE703D5-2FEF-4E89-9ED8-AA053A8A3512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Rectangle: Rounded Corners 80">
            <a:hlinkClick r:id="rId3" action="ppaction://hlinksldjump"/>
            <a:extLst>
              <a:ext uri="{FF2B5EF4-FFF2-40B4-BE49-F238E27FC236}">
                <a16:creationId xmlns:a16="http://schemas.microsoft.com/office/drawing/2014/main" xmlns="" id="{5C8C5DF9-70ED-43CD-96EA-641D99992D8F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9" name="Rectangle: Rounded Corners 88">
            <a:hlinkClick r:id="rId7" action="ppaction://hlinksldjump"/>
            <a:extLst>
              <a:ext uri="{FF2B5EF4-FFF2-40B4-BE49-F238E27FC236}">
                <a16:creationId xmlns:a16="http://schemas.microsoft.com/office/drawing/2014/main" xmlns="" id="{70CCD4AF-9F7C-4DF0-B82C-91DE5A19A5D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5" name="Rectangle: Rounded Corners 94">
            <a:hlinkClick r:id="rId8" action="ppaction://hlinksldjump"/>
            <a:extLst>
              <a:ext uri="{FF2B5EF4-FFF2-40B4-BE49-F238E27FC236}">
                <a16:creationId xmlns:a16="http://schemas.microsoft.com/office/drawing/2014/main" xmlns="" id="{F5ECBB2E-8017-4CBD-BC41-3CA299AAE42D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6" name="Rectangle: Rounded Corners 95">
            <a:hlinkClick r:id="rId9" action="ppaction://hlinksldjump"/>
            <a:extLst>
              <a:ext uri="{FF2B5EF4-FFF2-40B4-BE49-F238E27FC236}">
                <a16:creationId xmlns:a16="http://schemas.microsoft.com/office/drawing/2014/main" xmlns="" id="{832D9525-8D75-423E-A295-AC6BFAC07167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8" name="TextBox 7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6C4CF32-86CF-4557-9465-782E36842D83}"/>
              </a:ext>
            </a:extLst>
          </p:cNvPr>
          <p:cNvSpPr txBox="1"/>
          <p:nvPr/>
        </p:nvSpPr>
        <p:spPr>
          <a:xfrm>
            <a:off x="-291964" y="2576521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Bagian-2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25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5403" y="979507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AD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DD7840-BF33-4789-A284-A1E927A40262}"/>
              </a:ext>
            </a:extLst>
          </p:cNvPr>
          <p:cNvSpPr txBox="1"/>
          <p:nvPr/>
        </p:nvSpPr>
        <p:spPr>
          <a:xfrm>
            <a:off x="3976265" y="1325568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PENDAHULUAN</a:t>
            </a:r>
            <a:endParaRPr lang="en-US" sz="2400" dirty="0">
              <a:solidFill>
                <a:srgbClr val="FAF3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056F31F-A8F0-4942-AADB-9B7383E59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389"/>
          <a:stretch/>
        </p:blipFill>
        <p:spPr>
          <a:xfrm rot="13990065" flipH="1">
            <a:off x="1243683" y="4759153"/>
            <a:ext cx="1936572" cy="1108125"/>
          </a:xfrm>
          <a:prstGeom prst="rect">
            <a:avLst/>
          </a:prstGeom>
        </p:spPr>
      </p:pic>
      <p:sp>
        <p:nvSpPr>
          <p:cNvPr id="94" name="Rectangle: Rounded Corners 9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6D623D-08CA-4E97-823B-4D17C02F602E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95" name="Rectangle: Rounded Corners 9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732D648-CCAB-42E8-938D-45878C0E1E2A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6" name="Rectangle: Rounded Corners 95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BD3B97-A671-471B-BE00-058EA47A3E97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7" name="Rectangle: Rounded Corners 9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44D7D9E-B80D-40C7-8154-A7EDC233BBD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8" name="Rectangle: Rounded Corners 97">
            <a:hlinkClick r:id="rId7" action="ppaction://hlinksldjump"/>
            <a:extLst>
              <a:ext uri="{FF2B5EF4-FFF2-40B4-BE49-F238E27FC236}">
                <a16:creationId xmlns:a16="http://schemas.microsoft.com/office/drawing/2014/main" xmlns="" id="{1DE49E8C-BD97-4AA8-A246-DC8E16274E6A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9" name="Rectangle: Rounded Corners 98">
            <a:hlinkClick r:id="rId8" action="ppaction://hlinksldjump"/>
            <a:extLst>
              <a:ext uri="{FF2B5EF4-FFF2-40B4-BE49-F238E27FC236}">
                <a16:creationId xmlns:a16="http://schemas.microsoft.com/office/drawing/2014/main" xmlns="" id="{D2E18485-71C5-4810-AD30-046857114113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A23B0A42-5DC4-4DBB-836A-47FB3B51ED2D}"/>
              </a:ext>
            </a:extLst>
          </p:cNvPr>
          <p:cNvSpPr/>
          <p:nvPr/>
        </p:nvSpPr>
        <p:spPr>
          <a:xfrm>
            <a:off x="-511538" y="1548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648282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21E8A983-1704-43F9-92D9-61338416F2CF}"/>
              </a:ext>
            </a:extLst>
          </p:cNvPr>
          <p:cNvSpPr/>
          <p:nvPr/>
        </p:nvSpPr>
        <p:spPr>
          <a:xfrm>
            <a:off x="-525229" y="240681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465C5B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37CC916C-6C61-4304-8172-DE56251033CF}"/>
              </a:ext>
            </a:extLst>
          </p:cNvPr>
          <p:cNvGrpSpPr/>
          <p:nvPr/>
        </p:nvGrpSpPr>
        <p:grpSpPr>
          <a:xfrm>
            <a:off x="-497331" y="3254384"/>
            <a:ext cx="1797654" cy="1554139"/>
            <a:chOff x="-497331" y="3586896"/>
            <a:chExt cx="1797654" cy="1554139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5D6CD4F5-3C0A-42DF-928F-088740616DA0}"/>
                </a:ext>
              </a:extLst>
            </p:cNvPr>
            <p:cNvSpPr/>
            <p:nvPr/>
          </p:nvSpPr>
          <p:spPr>
            <a:xfrm>
              <a:off x="-497331" y="3586896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648282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xmlns="" id="{5B79A62F-A486-4B6D-AFB5-4161A98C890A}"/>
                </a:ext>
              </a:extLst>
            </p:cNvPr>
            <p:cNvSpPr/>
            <p:nvPr/>
          </p:nvSpPr>
          <p:spPr>
            <a:xfrm>
              <a:off x="-470896" y="4415704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648282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D1742FC4-F60A-4A9E-B4DF-28F0D57ECD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389"/>
          <a:stretch/>
        </p:blipFill>
        <p:spPr>
          <a:xfrm rot="7189141">
            <a:off x="9474560" y="4753449"/>
            <a:ext cx="1936572" cy="1108125"/>
          </a:xfrm>
          <a:prstGeom prst="rect">
            <a:avLst/>
          </a:prstGeom>
        </p:spPr>
      </p:pic>
      <p:sp>
        <p:nvSpPr>
          <p:cNvPr id="100" name="TextBox 99">
            <a:hlinkClick r:id="rId4" action="ppaction://hlinksldjump"/>
            <a:extLst>
              <a:ext uri="{FF2B5EF4-FFF2-40B4-BE49-F238E27FC236}">
                <a16:creationId xmlns:a16="http://schemas.microsoft.com/office/drawing/2014/main" xmlns="" id="{24A6689A-7FB4-4CB0-B77D-561CFB9B9449}"/>
              </a:ext>
            </a:extLst>
          </p:cNvPr>
          <p:cNvSpPr txBox="1"/>
          <p:nvPr/>
        </p:nvSpPr>
        <p:spPr>
          <a:xfrm>
            <a:off x="-305982" y="1731776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Bagian-I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" name="Rectangle: Rounded Corners 19">
            <a:extLst>
              <a:ext uri="{FF2B5EF4-FFF2-40B4-BE49-F238E27FC236}">
                <a16:creationId xmlns:a16="http://schemas.microsoft.com/office/drawing/2014/main" xmlns="" id="{22306406-AF4D-4998-9A9E-BFB1BA8A1416}"/>
              </a:ext>
            </a:extLst>
          </p:cNvPr>
          <p:cNvSpPr/>
          <p:nvPr/>
        </p:nvSpPr>
        <p:spPr>
          <a:xfrm>
            <a:off x="2487101" y="1918851"/>
            <a:ext cx="7657495" cy="3604939"/>
          </a:xfrm>
          <a:prstGeom prst="roundRect">
            <a:avLst>
              <a:gd name="adj" fmla="val 6149"/>
            </a:avLst>
          </a:prstGeom>
          <a:solidFill>
            <a:srgbClr val="F4E4D4"/>
          </a:solidFill>
          <a:ln>
            <a:noFill/>
          </a:ln>
          <a:effectLst>
            <a:outerShdw blurRad="317500" dist="139700" dir="150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585D2D1-0D89-42F3-93B2-C78397F8D057}"/>
              </a:ext>
            </a:extLst>
          </p:cNvPr>
          <p:cNvSpPr txBox="1"/>
          <p:nvPr/>
        </p:nvSpPr>
        <p:spPr>
          <a:xfrm>
            <a:off x="2692011" y="2137533"/>
            <a:ext cx="6698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jagung</a:t>
            </a:r>
            <a:r>
              <a:rPr lang="en-US" dirty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ditentukan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iklim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kondisi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lahan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teknik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budidaya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Pengaturan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populasi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tanaman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penambahan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pupuk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pelengkap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berpotensi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meningkatkan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hasil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jagung</a:t>
            </a:r>
            <a:endParaRPr lang="en-US" dirty="0" smtClean="0">
              <a:solidFill>
                <a:srgbClr val="744C16"/>
              </a:solidFill>
              <a:latin typeface="Aharoni" panose="02010803020104030203" pitchFamily="2" charset="-79"/>
              <a:cs typeface="Aharoni" panose="02010803020104030203" pitchFamily="2" charset="-79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Optimasi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jarak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tanam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dengan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penambahan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pupuk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pelengkap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cair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berpotensi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untuk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meningkatkan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hasil</a:t>
            </a:r>
            <a:r>
              <a:rPr lang="en-US" dirty="0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744C16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jagung</a:t>
            </a:r>
            <a:endParaRPr lang="en-US" dirty="0" smtClean="0">
              <a:solidFill>
                <a:srgbClr val="744C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6" name="TextBox 105">
            <a:hlinkClick r:id="rId9" action="ppaction://hlinksldjump"/>
            <a:extLst>
              <a:ext uri="{FF2B5EF4-FFF2-40B4-BE49-F238E27FC236}">
                <a16:creationId xmlns:a16="http://schemas.microsoft.com/office/drawing/2014/main" xmlns="" id="{F6C4CF32-86CF-4557-9465-782E36842D83}"/>
              </a:ext>
            </a:extLst>
          </p:cNvPr>
          <p:cNvSpPr txBox="1"/>
          <p:nvPr/>
        </p:nvSpPr>
        <p:spPr>
          <a:xfrm>
            <a:off x="-291964" y="2576521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Bagian-2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TextBox 10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F66E546-F980-4D2A-8147-BBAEABEC6A94}"/>
              </a:ext>
            </a:extLst>
          </p:cNvPr>
          <p:cNvSpPr txBox="1"/>
          <p:nvPr/>
        </p:nvSpPr>
        <p:spPr>
          <a:xfrm>
            <a:off x="-290598" y="3452088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agian-3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TextBox 10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28B7511-F093-4EAA-970B-544D2E736FE9}"/>
              </a:ext>
            </a:extLst>
          </p:cNvPr>
          <p:cNvSpPr txBox="1"/>
          <p:nvPr/>
        </p:nvSpPr>
        <p:spPr>
          <a:xfrm>
            <a:off x="-280608" y="4266773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Bagian-4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43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2" grpId="0" animBg="1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DEA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3ADDC3F-0987-4479-80DB-720E009C86DB}"/>
              </a:ext>
            </a:extLst>
          </p:cNvPr>
          <p:cNvGrpSpPr/>
          <p:nvPr/>
        </p:nvGrpSpPr>
        <p:grpSpPr>
          <a:xfrm>
            <a:off x="-539242" y="1979987"/>
            <a:ext cx="1909442" cy="1583932"/>
            <a:chOff x="-525229" y="1548210"/>
            <a:chExt cx="1909442" cy="158393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5C52795D-8EDF-4312-91B8-C9C7AA75E8FD}"/>
                </a:ext>
              </a:extLst>
            </p:cNvPr>
            <p:cNvGrpSpPr/>
            <p:nvPr/>
          </p:nvGrpSpPr>
          <p:grpSpPr>
            <a:xfrm>
              <a:off x="-511538" y="1548210"/>
              <a:ext cx="1895588" cy="725331"/>
              <a:chOff x="-511538" y="1880722"/>
              <a:chExt cx="1895588" cy="725331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xmlns="" id="{182FA448-2158-4285-998B-B7868137613F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5B3A1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57C8A750-6B37-4985-9AC4-F7802E33B6DB}"/>
                  </a:ext>
                </a:extLst>
              </p:cNvPr>
              <p:cNvSpPr txBox="1"/>
              <p:nvPr/>
            </p:nvSpPr>
            <p:spPr>
              <a:xfrm>
                <a:off x="-250562" y="2064288"/>
                <a:ext cx="1634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Bagian-1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F4252551-118A-4B86-A449-7C63A90C3D76}"/>
                </a:ext>
              </a:extLst>
            </p:cNvPr>
            <p:cNvGrpSpPr/>
            <p:nvPr/>
          </p:nvGrpSpPr>
          <p:grpSpPr>
            <a:xfrm>
              <a:off x="-525229" y="2406811"/>
              <a:ext cx="1909442" cy="725331"/>
              <a:chOff x="-525229" y="2739323"/>
              <a:chExt cx="1909442" cy="72533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xmlns="" id="{D7A83F22-6932-488F-87AC-3DCAF8018ACC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AD6534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FF9E32D9-0FFB-4183-9730-2A96404B31F8}"/>
                  </a:ext>
                </a:extLst>
              </p:cNvPr>
              <p:cNvSpPr txBox="1"/>
              <p:nvPr/>
            </p:nvSpPr>
            <p:spPr>
              <a:xfrm>
                <a:off x="-250399" y="2922888"/>
                <a:ext cx="1634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Bagian-2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0E26068-D048-41F1-8F55-CFC02F00B1B6}"/>
              </a:ext>
            </a:extLst>
          </p:cNvPr>
          <p:cNvSpPr txBox="1"/>
          <p:nvPr/>
        </p:nvSpPr>
        <p:spPr>
          <a:xfrm>
            <a:off x="3991851" y="1504309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METOD</a:t>
            </a:r>
            <a:r>
              <a:rPr lang="en-US" sz="2400" b="1" dirty="0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 PENELITIAN</a:t>
            </a:r>
            <a:endParaRPr lang="en-US" sz="2400" b="1" dirty="0">
              <a:solidFill>
                <a:srgbClr val="5B3A1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7" name="Flowchart: Delay 76">
            <a:extLst>
              <a:ext uri="{FF2B5EF4-FFF2-40B4-BE49-F238E27FC236}">
                <a16:creationId xmlns:a16="http://schemas.microsoft.com/office/drawing/2014/main" xmlns="" id="{EFAA13B4-F7A5-4E33-ACAD-CB8D4D2A11DA}"/>
              </a:ext>
            </a:extLst>
          </p:cNvPr>
          <p:cNvSpPr/>
          <p:nvPr/>
        </p:nvSpPr>
        <p:spPr>
          <a:xfrm rot="5400000" flipV="1">
            <a:off x="5094700" y="3378195"/>
            <a:ext cx="2078462" cy="1882557"/>
          </a:xfrm>
          <a:prstGeom prst="flowChartDelay">
            <a:avLst/>
          </a:prstGeom>
          <a:solidFill>
            <a:srgbClr val="F4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F3EC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2DD226-E277-4707-B471-27F7973FE3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2" b="48756"/>
          <a:stretch/>
        </p:blipFill>
        <p:spPr>
          <a:xfrm rot="4231214" flipH="1">
            <a:off x="8655111" y="3301873"/>
            <a:ext cx="2820426" cy="2781661"/>
          </a:xfrm>
          <a:prstGeom prst="rect">
            <a:avLst/>
          </a:prstGeom>
        </p:spPr>
      </p:pic>
      <p:sp>
        <p:nvSpPr>
          <p:cNvPr id="81" name="Flowchart: Delay 80">
            <a:extLst>
              <a:ext uri="{FF2B5EF4-FFF2-40B4-BE49-F238E27FC236}">
                <a16:creationId xmlns:a16="http://schemas.microsoft.com/office/drawing/2014/main" xmlns="" id="{CA07E42D-521A-4E33-9A18-DADD7893A06B}"/>
              </a:ext>
            </a:extLst>
          </p:cNvPr>
          <p:cNvSpPr/>
          <p:nvPr/>
        </p:nvSpPr>
        <p:spPr>
          <a:xfrm rot="5400000" flipV="1">
            <a:off x="7281187" y="3380430"/>
            <a:ext cx="2078462" cy="1882557"/>
          </a:xfrm>
          <a:prstGeom prst="flowChartDelay">
            <a:avLst/>
          </a:prstGeom>
          <a:solidFill>
            <a:srgbClr val="F4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F3EC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BA8571E-3987-40B0-BDD6-CA639855D2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43" b="34614"/>
          <a:stretch/>
        </p:blipFill>
        <p:spPr>
          <a:xfrm>
            <a:off x="2894081" y="2331300"/>
            <a:ext cx="2119672" cy="86995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D14D63E9-2EA1-43B7-826C-D0487A98B5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43" b="34614"/>
          <a:stretch/>
        </p:blipFill>
        <p:spPr>
          <a:xfrm>
            <a:off x="5083701" y="2318956"/>
            <a:ext cx="2119672" cy="86995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7337964F-00B2-492A-85C1-B7271FD57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43" b="34614"/>
          <a:stretch/>
        </p:blipFill>
        <p:spPr>
          <a:xfrm>
            <a:off x="7280935" y="2331300"/>
            <a:ext cx="2119672" cy="86995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6C0D763-543D-44B6-A251-C6D8F895E8E6}"/>
              </a:ext>
            </a:extLst>
          </p:cNvPr>
          <p:cNvSpPr txBox="1"/>
          <p:nvPr/>
        </p:nvSpPr>
        <p:spPr>
          <a:xfrm>
            <a:off x="5373213" y="3313968"/>
            <a:ext cx="1539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jagung</a:t>
            </a:r>
            <a:r>
              <a:rPr lang="en-US" dirty="0"/>
              <a:t> </a:t>
            </a:r>
            <a:r>
              <a:rPr lang="en-US" dirty="0" err="1"/>
              <a:t>pertiwi</a:t>
            </a:r>
            <a:r>
              <a:rPr lang="en-US" dirty="0"/>
              <a:t> 3,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, 300 kg/ha Urea, 150 kg/ha SP-36, 100 kg/ha KCL, </a:t>
            </a:r>
            <a:r>
              <a:rPr lang="en-US" dirty="0" err="1"/>
              <a:t>dan</a:t>
            </a:r>
            <a:r>
              <a:rPr lang="en-US" dirty="0"/>
              <a:t> PPC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C90D3A-4442-428E-992A-48DE126001EE}"/>
              </a:ext>
            </a:extLst>
          </p:cNvPr>
          <p:cNvSpPr txBox="1"/>
          <p:nvPr/>
        </p:nvSpPr>
        <p:spPr>
          <a:xfrm>
            <a:off x="3358740" y="2554290"/>
            <a:ext cx="117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id-ID" sz="1400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id-ID" sz="1600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endParaRPr lang="en-US" sz="1400" dirty="0">
              <a:solidFill>
                <a:srgbClr val="FAF3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788065E-61CA-4232-B19C-41F150E52F96}"/>
              </a:ext>
            </a:extLst>
          </p:cNvPr>
          <p:cNvSpPr txBox="1"/>
          <p:nvPr/>
        </p:nvSpPr>
        <p:spPr>
          <a:xfrm>
            <a:off x="5560441" y="2682731"/>
            <a:ext cx="117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endParaRPr lang="en-US" dirty="0">
              <a:solidFill>
                <a:srgbClr val="FAF3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6E366644-7BE0-4DC5-BD25-25F1D214F54C}"/>
              </a:ext>
            </a:extLst>
          </p:cNvPr>
          <p:cNvSpPr txBox="1"/>
          <p:nvPr/>
        </p:nvSpPr>
        <p:spPr>
          <a:xfrm>
            <a:off x="7774187" y="2695075"/>
            <a:ext cx="117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AF3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ALAT</a:t>
            </a:r>
            <a:endParaRPr lang="en-US" dirty="0">
              <a:solidFill>
                <a:srgbClr val="FAF3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14F8C382-7B0A-422F-A5F4-1A3729991B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2" b="48756"/>
          <a:stretch/>
        </p:blipFill>
        <p:spPr>
          <a:xfrm rot="17368786">
            <a:off x="913455" y="3425953"/>
            <a:ext cx="2820426" cy="2781661"/>
          </a:xfrm>
          <a:prstGeom prst="rect">
            <a:avLst/>
          </a:prstGeom>
        </p:spPr>
      </p:pic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C03FAB48-2D27-4251-99DA-0C10992731A1}"/>
              </a:ext>
            </a:extLst>
          </p:cNvPr>
          <p:cNvSpPr/>
          <p:nvPr/>
        </p:nvSpPr>
        <p:spPr>
          <a:xfrm rot="5400000" flipV="1">
            <a:off x="2908213" y="3375960"/>
            <a:ext cx="2078462" cy="1882557"/>
          </a:xfrm>
          <a:prstGeom prst="flowChartDelay">
            <a:avLst/>
          </a:prstGeom>
          <a:solidFill>
            <a:srgbClr val="F4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F3E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040ABC-7996-4362-AE9D-61AA254BF0E2}"/>
              </a:ext>
            </a:extLst>
          </p:cNvPr>
          <p:cNvSpPr txBox="1"/>
          <p:nvPr/>
        </p:nvSpPr>
        <p:spPr>
          <a:xfrm>
            <a:off x="3093304" y="3318155"/>
            <a:ext cx="172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err="1"/>
              <a:t>Maret</a:t>
            </a:r>
            <a:r>
              <a:rPr lang="id-ID" dirty="0"/>
              <a:t> -</a:t>
            </a:r>
            <a:r>
              <a:rPr lang="en-US" dirty="0"/>
              <a:t> </a:t>
            </a:r>
            <a:r>
              <a:rPr lang="en-US" dirty="0" err="1"/>
              <a:t>Juli</a:t>
            </a:r>
            <a:r>
              <a:rPr lang="en-US" dirty="0"/>
              <a:t> 2021 di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Polteknik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Jember</a:t>
            </a:r>
            <a:r>
              <a:rPr lang="en-US" dirty="0"/>
              <a:t>.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89 meter (</a:t>
            </a:r>
            <a:r>
              <a:rPr lang="en-US" dirty="0" err="1"/>
              <a:t>dpl</a:t>
            </a:r>
            <a:r>
              <a:rPr lang="en-US" dirty="0"/>
              <a:t>).</a:t>
            </a:r>
          </a:p>
        </p:txBody>
      </p:sp>
      <p:sp>
        <p:nvSpPr>
          <p:cNvPr id="89" name="Rectangle: Rounded Corners 8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95AB05B-45B3-41A3-8886-305B0F4ACC55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6" name="Rectangle: Rounded Corners 10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CDB183-F323-4FC3-9A47-A8815B3CB53B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69ED7E26-41B5-47EB-B69C-A008FA31BEA0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8" name="Rectangle: Rounded Corners 107">
            <a:hlinkClick r:id="rId9" action="ppaction://hlinksldjump"/>
            <a:extLst>
              <a:ext uri="{FF2B5EF4-FFF2-40B4-BE49-F238E27FC236}">
                <a16:creationId xmlns:a16="http://schemas.microsoft.com/office/drawing/2014/main" xmlns="" id="{CD5BA588-CABD-4B47-9AA8-B74E196F52F8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9" name="Rectangle: Rounded Corners 10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A17B48-647D-4C81-BD11-8B0AF8DC264A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02A2EA8-F76D-453D-B32B-DBDA8AC71137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6C0D763-543D-44B6-A251-C6D8F895E8E6}"/>
              </a:ext>
            </a:extLst>
          </p:cNvPr>
          <p:cNvSpPr txBox="1"/>
          <p:nvPr/>
        </p:nvSpPr>
        <p:spPr>
          <a:xfrm>
            <a:off x="7571223" y="3356603"/>
            <a:ext cx="1539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kenco</a:t>
            </a:r>
            <a:r>
              <a:rPr lang="en-US" sz="1400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ember, </a:t>
            </a:r>
            <a:r>
              <a:rPr lang="en-US" sz="1400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cangkul</a:t>
            </a:r>
            <a:r>
              <a:rPr lang="en-US" sz="1400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knapsack sprayer, </a:t>
            </a:r>
            <a:r>
              <a:rPr lang="en-US" sz="1400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gembor</a:t>
            </a:r>
            <a:r>
              <a:rPr lang="en-US" sz="1400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ember, label, </a:t>
            </a:r>
            <a:r>
              <a:rPr lang="en-US" sz="1400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1400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timbangan</a:t>
            </a:r>
            <a:r>
              <a:rPr lang="en-US" sz="1400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 animBg="1"/>
      <p:bldP spid="81" grpId="0" animBg="1"/>
      <p:bldP spid="87" grpId="0"/>
      <p:bldP spid="20" grpId="0"/>
      <p:bldP spid="94" grpId="0"/>
      <p:bldP spid="104" grpId="0"/>
      <p:bldP spid="3" grpId="0" animBg="1"/>
      <p:bldP spid="19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DEA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0A20371-3693-47AC-85AD-CA700C5D6D35}"/>
              </a:ext>
            </a:extLst>
          </p:cNvPr>
          <p:cNvCxnSpPr>
            <a:cxnSpLocks/>
          </p:cNvCxnSpPr>
          <p:nvPr/>
        </p:nvCxnSpPr>
        <p:spPr>
          <a:xfrm flipH="1">
            <a:off x="4734245" y="1835261"/>
            <a:ext cx="14218" cy="2344370"/>
          </a:xfrm>
          <a:prstGeom prst="line">
            <a:avLst/>
          </a:prstGeom>
          <a:ln w="19050">
            <a:solidFill>
              <a:srgbClr val="5B3A1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51E6BE94-026E-4778-B57A-DBDB4510EBEA}"/>
              </a:ext>
            </a:extLst>
          </p:cNvPr>
          <p:cNvCxnSpPr>
            <a:cxnSpLocks/>
          </p:cNvCxnSpPr>
          <p:nvPr/>
        </p:nvCxnSpPr>
        <p:spPr>
          <a:xfrm flipH="1">
            <a:off x="7543753" y="1825464"/>
            <a:ext cx="31423" cy="2354167"/>
          </a:xfrm>
          <a:prstGeom prst="line">
            <a:avLst/>
          </a:prstGeom>
          <a:ln w="19050">
            <a:solidFill>
              <a:srgbClr val="5B3A1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97F7D1-2C77-4C94-9088-C81E04BFE614}"/>
              </a:ext>
            </a:extLst>
          </p:cNvPr>
          <p:cNvSpPr txBox="1"/>
          <p:nvPr/>
        </p:nvSpPr>
        <p:spPr>
          <a:xfrm>
            <a:off x="2181980" y="2041267"/>
            <a:ext cx="231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RAK (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Rancangan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Acak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Faktorial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faktor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3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ulangan</a:t>
            </a:r>
            <a:endParaRPr lang="en-US" b="1" dirty="0">
              <a:solidFill>
                <a:srgbClr val="5B3A1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5900D6D-72AE-49F4-B22D-C5B97D763E1E}"/>
              </a:ext>
            </a:extLst>
          </p:cNvPr>
          <p:cNvSpPr txBox="1"/>
          <p:nvPr/>
        </p:nvSpPr>
        <p:spPr>
          <a:xfrm>
            <a:off x="5188134" y="2609971"/>
            <a:ext cx="1932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nn-NO" sz="1600" dirty="0">
                <a:solidFill>
                  <a:srgbClr val="5B3A11"/>
                </a:solidFill>
                <a:cs typeface="Aharoni" panose="02010803020104030203" pitchFamily="2" charset="-79"/>
              </a:rPr>
              <a:t>P1 = 70 cm x 20 cm</a:t>
            </a:r>
          </a:p>
          <a:p>
            <a:pPr lvl="0" algn="ctr">
              <a:spcAft>
                <a:spcPts val="1200"/>
              </a:spcAft>
            </a:pPr>
            <a:r>
              <a:rPr lang="nn-NO" sz="1600" dirty="0">
                <a:solidFill>
                  <a:srgbClr val="5B3A11"/>
                </a:solidFill>
                <a:cs typeface="Aharoni" panose="02010803020104030203" pitchFamily="2" charset="-79"/>
              </a:rPr>
              <a:t>P2 = 75 cm x 15 cm</a:t>
            </a:r>
          </a:p>
          <a:p>
            <a:pPr lvl="0" algn="ctr">
              <a:spcAft>
                <a:spcPts val="1200"/>
              </a:spcAft>
            </a:pPr>
            <a:r>
              <a:rPr lang="nn-NO" sz="1600" dirty="0">
                <a:solidFill>
                  <a:srgbClr val="5B3A11"/>
                </a:solidFill>
                <a:cs typeface="Aharoni" panose="02010803020104030203" pitchFamily="2" charset="-79"/>
              </a:rPr>
              <a:t>P3 = 80 cm x 10 cm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>
              <a:solidFill>
                <a:srgbClr val="5B3A11"/>
              </a:solidFill>
              <a:cs typeface="Aharoni" panose="02010803020104030203" pitchFamily="2" charset="-79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B2895AD-DB98-4461-B44A-85E86B52E5A9}"/>
              </a:ext>
            </a:extLst>
          </p:cNvPr>
          <p:cNvSpPr txBox="1"/>
          <p:nvPr/>
        </p:nvSpPr>
        <p:spPr>
          <a:xfrm>
            <a:off x="4985397" y="1871564"/>
            <a:ext cx="231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Perlakuan </a:t>
            </a:r>
            <a:r>
              <a:rPr lang="pl-PL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jarak tanam (P)</a:t>
            </a:r>
            <a:endParaRPr lang="en-US" b="1" dirty="0">
              <a:solidFill>
                <a:srgbClr val="5B3A1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3B39B607-10D6-44E4-9DA2-CA1050F77AF5}"/>
              </a:ext>
            </a:extLst>
          </p:cNvPr>
          <p:cNvSpPr txBox="1"/>
          <p:nvPr/>
        </p:nvSpPr>
        <p:spPr>
          <a:xfrm>
            <a:off x="7543753" y="2446697"/>
            <a:ext cx="285926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1600" dirty="0">
                <a:solidFill>
                  <a:srgbClr val="5B3A11"/>
                </a:solidFill>
                <a:cs typeface="Aharoni" panose="02010803020104030203" pitchFamily="2" charset="-79"/>
              </a:rPr>
              <a:t>K0 = (</a:t>
            </a:r>
            <a:r>
              <a:rPr lang="en-US" sz="1600" dirty="0" err="1">
                <a:solidFill>
                  <a:srgbClr val="5B3A11"/>
                </a:solidFill>
                <a:cs typeface="Aharoni" panose="02010803020104030203" pitchFamily="2" charset="-79"/>
              </a:rPr>
              <a:t>kontrol</a:t>
            </a:r>
            <a:r>
              <a:rPr lang="en-US" sz="1600" dirty="0">
                <a:solidFill>
                  <a:srgbClr val="5B3A11"/>
                </a:solidFill>
                <a:cs typeface="Aharoni" panose="02010803020104030203" pitchFamily="2" charset="-79"/>
              </a:rPr>
              <a:t>)</a:t>
            </a:r>
          </a:p>
          <a:p>
            <a:pPr lvl="0" algn="ctr">
              <a:spcAft>
                <a:spcPts val="1200"/>
              </a:spcAft>
            </a:pPr>
            <a:r>
              <a:rPr lang="en-US" sz="1600" dirty="0">
                <a:solidFill>
                  <a:srgbClr val="5B3A11"/>
                </a:solidFill>
                <a:cs typeface="Aharoni" panose="02010803020104030203" pitchFamily="2" charset="-79"/>
              </a:rPr>
              <a:t>K1 = (15 l/ha ≈ 6,75 ml/plot)</a:t>
            </a:r>
          </a:p>
          <a:p>
            <a:pPr lvl="0" algn="ctr">
              <a:spcAft>
                <a:spcPts val="1200"/>
              </a:spcAft>
            </a:pPr>
            <a:r>
              <a:rPr lang="en-US" sz="1600" dirty="0">
                <a:solidFill>
                  <a:srgbClr val="5B3A11"/>
                </a:solidFill>
                <a:cs typeface="Aharoni" panose="02010803020104030203" pitchFamily="2" charset="-79"/>
              </a:rPr>
              <a:t>K2 = (25 l/ha ≈ 11,25 ml/plot)</a:t>
            </a:r>
          </a:p>
          <a:p>
            <a:pPr lvl="0" algn="ctr">
              <a:spcAft>
                <a:spcPts val="1200"/>
              </a:spcAft>
            </a:pPr>
            <a:r>
              <a:rPr lang="en-US" sz="1600" dirty="0">
                <a:solidFill>
                  <a:srgbClr val="5B3A11"/>
                </a:solidFill>
                <a:cs typeface="Aharoni" panose="02010803020104030203" pitchFamily="2" charset="-79"/>
              </a:rPr>
              <a:t>K3 = (35 l/ha ≈ 15,75 ml/plot)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ECF48CE-A33E-4DDF-A606-A799ECBBF903}"/>
              </a:ext>
            </a:extLst>
          </p:cNvPr>
          <p:cNvSpPr txBox="1"/>
          <p:nvPr/>
        </p:nvSpPr>
        <p:spPr>
          <a:xfrm>
            <a:off x="7633695" y="1818041"/>
            <a:ext cx="274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Perlakuan</a:t>
            </a:r>
            <a:r>
              <a:rPr lang="en-US" b="1" dirty="0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dosis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pupuk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pelengkap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cair</a:t>
            </a:r>
            <a:r>
              <a:rPr lang="en-US" b="1" dirty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(K)</a:t>
            </a:r>
          </a:p>
        </p:txBody>
      </p:sp>
      <p:sp>
        <p:nvSpPr>
          <p:cNvPr id="94" name="Rectangle: Rounded Corners 9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EF811C2-8F5C-4A08-8BA5-310EE3BFF1FA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95" name="Rectangle: Rounded Corners 9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5A5580B-9E00-4A27-8110-43E2B75A6C3A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7" name="Rectangle: Rounded Corners 9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743C0C-9FE6-4254-BC00-A6304259034F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8" name="Rectangle: Rounded Corners 9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92CD8B4-E8DA-472D-9A59-9F85B965F126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9" name="Rectangle: Rounded Corners 98">
            <a:hlinkClick r:id="rId6" action="ppaction://hlinksldjump"/>
            <a:extLst>
              <a:ext uri="{FF2B5EF4-FFF2-40B4-BE49-F238E27FC236}">
                <a16:creationId xmlns:a16="http://schemas.microsoft.com/office/drawing/2014/main" xmlns="" id="{8F1870F2-2C50-431E-B0B4-C74C99C7A85C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1" name="Rectangle: Rounded Corners 100">
            <a:hlinkClick r:id="rId7" action="ppaction://hlinksldjump"/>
            <a:extLst>
              <a:ext uri="{FF2B5EF4-FFF2-40B4-BE49-F238E27FC236}">
                <a16:creationId xmlns:a16="http://schemas.microsoft.com/office/drawing/2014/main" xmlns="" id="{BC8C67BB-E58B-45E4-A1E0-62C7B784BCE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7FDFAFB-D7DF-475F-8D6A-2F22111FF299}"/>
              </a:ext>
            </a:extLst>
          </p:cNvPr>
          <p:cNvGrpSpPr/>
          <p:nvPr/>
        </p:nvGrpSpPr>
        <p:grpSpPr>
          <a:xfrm>
            <a:off x="-539242" y="1979987"/>
            <a:ext cx="1784910" cy="1583932"/>
            <a:chOff x="-525229" y="1548210"/>
            <a:chExt cx="1784910" cy="1583932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xmlns="" id="{659EB7C4-7458-4AB0-B8F2-0DAD55ED42E4}"/>
                </a:ext>
              </a:extLst>
            </p:cNvPr>
            <p:cNvSpPr/>
            <p:nvPr/>
          </p:nvSpPr>
          <p:spPr>
            <a:xfrm>
              <a:off x="-511538" y="1548210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AD6534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76772758-3D9C-4A1D-A163-547B8E905CD7}"/>
                </a:ext>
              </a:extLst>
            </p:cNvPr>
            <p:cNvSpPr/>
            <p:nvPr/>
          </p:nvSpPr>
          <p:spPr>
            <a:xfrm>
              <a:off x="-525229" y="2406811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5B3A11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C8A750-6B37-4985-9AC4-F7802E33B6DB}"/>
              </a:ext>
            </a:extLst>
          </p:cNvPr>
          <p:cNvSpPr txBox="1"/>
          <p:nvPr/>
        </p:nvSpPr>
        <p:spPr>
          <a:xfrm>
            <a:off x="-264575" y="2163553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Bagian-1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0E26068-D048-41F1-8F55-CFC02F00B1B6}"/>
              </a:ext>
            </a:extLst>
          </p:cNvPr>
          <p:cNvSpPr txBox="1"/>
          <p:nvPr/>
        </p:nvSpPr>
        <p:spPr>
          <a:xfrm>
            <a:off x="3991851" y="1196089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B3A1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RANCANGAN PERCOBAAN</a:t>
            </a:r>
            <a:endParaRPr lang="en-US" sz="2400" b="1" dirty="0">
              <a:solidFill>
                <a:srgbClr val="5B3A1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8" name="TextBox 87">
            <a:hlinkClick r:id="rId8" action="ppaction://hlinksldjump"/>
            <a:extLst>
              <a:ext uri="{FF2B5EF4-FFF2-40B4-BE49-F238E27FC236}">
                <a16:creationId xmlns:a16="http://schemas.microsoft.com/office/drawing/2014/main" xmlns="" id="{FF9E32D9-0FFB-4183-9730-2A96404B31F8}"/>
              </a:ext>
            </a:extLst>
          </p:cNvPr>
          <p:cNvSpPr txBox="1"/>
          <p:nvPr/>
        </p:nvSpPr>
        <p:spPr>
          <a:xfrm>
            <a:off x="-264412" y="3022153"/>
            <a:ext cx="16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Bagian-2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310138" y="4436051"/>
            <a:ext cx="591858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a typeface="Calibri" panose="020F0502020204030204" pitchFamily="34" charset="0"/>
              </a:rPr>
              <a:t>Analisis</a:t>
            </a:r>
            <a:r>
              <a:rPr lang="en-US" b="1" dirty="0" smtClean="0">
                <a:ea typeface="Calibri" panose="020F0502020204030204" pitchFamily="34" charset="0"/>
              </a:rPr>
              <a:t> Data</a:t>
            </a:r>
          </a:p>
          <a:p>
            <a:pPr algn="just"/>
            <a:r>
              <a:rPr lang="en-US" dirty="0" smtClean="0">
                <a:ea typeface="Calibri" panose="020F0502020204030204" pitchFamily="34" charset="0"/>
              </a:rPr>
              <a:t>Data </a:t>
            </a:r>
            <a:r>
              <a:rPr lang="en-US" dirty="0" err="1" smtClean="0">
                <a:ea typeface="Calibri" panose="020F0502020204030204" pitchFamily="34" charset="0"/>
              </a:rPr>
              <a:t>dianalisis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menggunakan</a:t>
            </a:r>
            <a:r>
              <a:rPr lang="en-US" dirty="0" smtClean="0">
                <a:ea typeface="Calibri" panose="020F0502020204030204" pitchFamily="34" charset="0"/>
              </a:rPr>
              <a:t> ANOVA </a:t>
            </a:r>
            <a:r>
              <a:rPr lang="en-US" dirty="0">
                <a:ea typeface="Calibri" panose="020F0502020204030204" pitchFamily="34" charset="0"/>
              </a:rPr>
              <a:t>(</a:t>
            </a:r>
            <a:r>
              <a:rPr lang="en-US" i="1" dirty="0">
                <a:ea typeface="Calibri" panose="020F0502020204030204" pitchFamily="34" charset="0"/>
              </a:rPr>
              <a:t>Analysis of Variance</a:t>
            </a:r>
            <a:r>
              <a:rPr lang="en-US" dirty="0">
                <a:ea typeface="Calibri" panose="020F0502020204030204" pitchFamily="34" charset="0"/>
              </a:rPr>
              <a:t>). </a:t>
            </a:r>
            <a:r>
              <a:rPr lang="en-US" dirty="0" err="1">
                <a:ea typeface="Calibri" panose="020F0502020204030204" pitchFamily="34" charset="0"/>
              </a:rPr>
              <a:t>Jika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hasil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</a:rPr>
              <a:t>ANOVA </a:t>
            </a:r>
            <a:r>
              <a:rPr lang="en-US" dirty="0" err="1">
                <a:ea typeface="Calibri" panose="020F0502020204030204" pitchFamily="34" charset="0"/>
              </a:rPr>
              <a:t>berpengaruh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signifikan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maka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dilanjutkan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dengan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uji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BNT 5% </a:t>
            </a:r>
            <a:r>
              <a:rPr lang="en-US" dirty="0" err="1" smtClean="0">
                <a:ea typeface="Calibri" panose="020F0502020204030204" pitchFamily="34" charset="0"/>
              </a:rPr>
              <a:t>atau</a:t>
            </a:r>
            <a:r>
              <a:rPr lang="en-US" dirty="0" smtClean="0">
                <a:ea typeface="Calibri" panose="020F0502020204030204" pitchFamily="34" charset="0"/>
              </a:rPr>
              <a:t> 1(</a:t>
            </a:r>
            <a:r>
              <a:rPr lang="en-US" dirty="0" err="1" smtClean="0">
                <a:ea typeface="Calibri" panose="020F0502020204030204" pitchFamily="34" charset="0"/>
              </a:rPr>
              <a:t>menguji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pengaruh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faktor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tunggal</a:t>
            </a:r>
            <a:r>
              <a:rPr lang="en-US" dirty="0" smtClean="0">
                <a:ea typeface="Calibri" panose="020F0502020204030204" pitchFamily="34" charset="0"/>
              </a:rPr>
              <a:t>) </a:t>
            </a:r>
            <a:r>
              <a:rPr lang="en-US" dirty="0" err="1" smtClean="0">
                <a:ea typeface="Calibri" panose="020F0502020204030204" pitchFamily="34" charset="0"/>
              </a:rPr>
              <a:t>dan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uji</a:t>
            </a:r>
            <a:r>
              <a:rPr lang="en-US" dirty="0" smtClean="0">
                <a:ea typeface="Calibri" panose="020F0502020204030204" pitchFamily="34" charset="0"/>
              </a:rPr>
              <a:t> DMRT 5% </a:t>
            </a:r>
            <a:r>
              <a:rPr lang="en-US" dirty="0" err="1" smtClean="0">
                <a:ea typeface="Calibri" panose="020F0502020204030204" pitchFamily="34" charset="0"/>
              </a:rPr>
              <a:t>atau</a:t>
            </a:r>
            <a:r>
              <a:rPr lang="en-US" dirty="0" smtClean="0">
                <a:ea typeface="Calibri" panose="020F0502020204030204" pitchFamily="34" charset="0"/>
              </a:rPr>
              <a:t> 1% (</a:t>
            </a:r>
            <a:r>
              <a:rPr lang="en-US" dirty="0" err="1" smtClean="0">
                <a:ea typeface="Calibri" panose="020F0502020204030204" pitchFamily="34" charset="0"/>
              </a:rPr>
              <a:t>menguji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interaksi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kedua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faktor</a:t>
            </a:r>
            <a:r>
              <a:rPr lang="en-US" dirty="0" smtClean="0">
                <a:ea typeface="Calibri" panose="020F0502020204030204" pitchFamily="34" charset="0"/>
              </a:rPr>
              <a:t>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32561" y="4713050"/>
            <a:ext cx="39528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a typeface="Calibri" panose="020F0502020204030204" pitchFamily="34" charset="0"/>
              </a:rPr>
              <a:t>Collecting Data</a:t>
            </a:r>
          </a:p>
          <a:p>
            <a:pPr algn="just"/>
            <a:r>
              <a:rPr lang="en-US" dirty="0" err="1" smtClean="0">
                <a:ea typeface="Calibri" panose="020F0502020204030204" pitchFamily="34" charset="0"/>
              </a:rPr>
              <a:t>Tinggi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Tanaman</a:t>
            </a:r>
            <a:r>
              <a:rPr lang="en-US" dirty="0" smtClean="0">
                <a:ea typeface="Calibri" panose="020F0502020204030204" pitchFamily="34" charset="0"/>
              </a:rPr>
              <a:t>, </a:t>
            </a:r>
            <a:r>
              <a:rPr lang="en-US" dirty="0" err="1" smtClean="0">
                <a:ea typeface="Calibri" panose="020F0502020204030204" pitchFamily="34" charset="0"/>
              </a:rPr>
              <a:t>Jumlah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Tongkol</a:t>
            </a:r>
            <a:r>
              <a:rPr lang="en-US" dirty="0" smtClean="0">
                <a:ea typeface="Calibri" panose="020F0502020204030204" pitchFamily="34" charset="0"/>
              </a:rPr>
              <a:t>, </a:t>
            </a:r>
            <a:r>
              <a:rPr lang="en-US" dirty="0" err="1" smtClean="0">
                <a:ea typeface="Calibri" panose="020F0502020204030204" pitchFamily="34" charset="0"/>
              </a:rPr>
              <a:t>Panjang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Tongkol</a:t>
            </a:r>
            <a:r>
              <a:rPr lang="en-US" dirty="0" smtClean="0">
                <a:ea typeface="Calibri" panose="020F0502020204030204" pitchFamily="34" charset="0"/>
              </a:rPr>
              <a:t>, </a:t>
            </a:r>
            <a:r>
              <a:rPr lang="en-US" dirty="0" err="1" smtClean="0">
                <a:ea typeface="Calibri" panose="020F0502020204030204" pitchFamily="34" charset="0"/>
              </a:rPr>
              <a:t>Berat</a:t>
            </a:r>
            <a:r>
              <a:rPr lang="en-US" dirty="0" smtClean="0">
                <a:ea typeface="Calibri" panose="020F0502020204030204" pitchFamily="34" charset="0"/>
              </a:rPr>
              <a:t>  Segar </a:t>
            </a:r>
            <a:r>
              <a:rPr lang="en-US" dirty="0" err="1" smtClean="0">
                <a:ea typeface="Calibri" panose="020F0502020204030204" pitchFamily="34" charset="0"/>
              </a:rPr>
              <a:t>dan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Kering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r>
              <a:rPr lang="en-US" dirty="0" err="1" smtClean="0">
                <a:ea typeface="Calibri" panose="020F0502020204030204" pitchFamily="34" charset="0"/>
              </a:rPr>
              <a:t>Tongkol</a:t>
            </a:r>
            <a:r>
              <a:rPr lang="en-US" dirty="0" smtClean="0">
                <a:ea typeface="Calibri" panose="020F0502020204030204" pitchFamily="34" charset="0"/>
              </a:rPr>
              <a:t> 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5" grpId="0"/>
      <p:bldP spid="107" grpId="0"/>
      <p:bldP spid="108" grpId="0"/>
      <p:bldP spid="109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39570" y="1021177"/>
            <a:ext cx="2061847" cy="1583932"/>
            <a:chOff x="-525229" y="1548210"/>
            <a:chExt cx="2061847" cy="158393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8158E35B-3B61-4A7E-9CA3-59263A4AE110}"/>
                </a:ext>
              </a:extLst>
            </p:cNvPr>
            <p:cNvGrpSpPr/>
            <p:nvPr/>
          </p:nvGrpSpPr>
          <p:grpSpPr>
            <a:xfrm>
              <a:off x="-511538" y="1548210"/>
              <a:ext cx="2034138" cy="725331"/>
              <a:chOff x="-511538" y="1880722"/>
              <a:chExt cx="2034138" cy="725331"/>
            </a:xfrm>
          </p:grpSpPr>
          <p:sp>
            <p:nvSpPr>
              <p:cNvPr id="88" name="Rectangle: Rounded Corners 87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21070B03-CD05-495B-AC50-13235B0EDE15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AB4F5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9F1DBAD9-9122-4F57-8B42-85039C8C2D9B}"/>
                  </a:ext>
                </a:extLst>
              </p:cNvPr>
              <p:cNvSpPr txBox="1"/>
              <p:nvPr/>
            </p:nvSpPr>
            <p:spPr>
              <a:xfrm>
                <a:off x="-112012" y="193959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Tinggi Tanaman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25229" y="2406811"/>
              <a:ext cx="2061847" cy="725331"/>
              <a:chOff x="-525229" y="2739323"/>
              <a:chExt cx="2061847" cy="725331"/>
            </a:xfrm>
          </p:grpSpPr>
          <p:sp>
            <p:nvSpPr>
              <p:cNvPr id="86" name="Rectangle: Rounded Corners 8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7994" y="2812048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06BFF4E-01BA-4601-9193-E541F26C46A8}"/>
              </a:ext>
            </a:extLst>
          </p:cNvPr>
          <p:cNvSpPr txBox="1"/>
          <p:nvPr/>
        </p:nvSpPr>
        <p:spPr>
          <a:xfrm>
            <a:off x="3991851" y="1338049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EEE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 PENELITIAN</a:t>
            </a:r>
            <a:endParaRPr lang="en-US" sz="2400" b="1" dirty="0">
              <a:solidFill>
                <a:srgbClr val="FEEE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4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5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6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4" name="Rectangle: Rounded Corners 8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72" y="1778677"/>
            <a:ext cx="7867325" cy="2676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856509" y="4641028"/>
            <a:ext cx="7950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Pertumbuhan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jagung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satunya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didasarkan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Aplikasi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pupuk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pelengkap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cair</a:t>
            </a:r>
            <a:r>
              <a:rPr lang="en-US" sz="2000" b="1" dirty="0">
                <a:solidFill>
                  <a:schemeClr val="bg1"/>
                </a:solidFill>
              </a:rPr>
              <a:t> 15 l/ha </a:t>
            </a:r>
            <a:r>
              <a:rPr lang="en-US" sz="2000" b="1" dirty="0" err="1">
                <a:solidFill>
                  <a:schemeClr val="bg1"/>
                </a:solidFill>
              </a:rPr>
              <a:t>menghasilkan</a:t>
            </a:r>
            <a:r>
              <a:rPr lang="en-US" sz="2000" b="1" dirty="0">
                <a:solidFill>
                  <a:schemeClr val="bg1"/>
                </a:solidFill>
              </a:rPr>
              <a:t> rata-rata </a:t>
            </a:r>
            <a:r>
              <a:rPr lang="en-US" sz="2000" b="1" dirty="0" err="1">
                <a:solidFill>
                  <a:schemeClr val="bg1"/>
                </a:solidFill>
              </a:rPr>
              <a:t>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tertinggi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yakni</a:t>
            </a:r>
            <a:r>
              <a:rPr lang="en-US" sz="2000" b="1" dirty="0">
                <a:solidFill>
                  <a:schemeClr val="bg1"/>
                </a:solidFill>
              </a:rPr>
              <a:t> 207,14 cm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berbeda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nyata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dibandingkan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taraf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lainnya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4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1" name="Picture 3" descr="C:\Users\ASUS\Downloads\kisspng-maize-plant-crop-clip-art-botany-pictures-5ab13944e439b0.43375020152156397293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24" y="3358290"/>
            <a:ext cx="2755318" cy="27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06BFF4E-01BA-4601-9193-E541F26C46A8}"/>
              </a:ext>
            </a:extLst>
          </p:cNvPr>
          <p:cNvSpPr txBox="1"/>
          <p:nvPr/>
        </p:nvSpPr>
        <p:spPr>
          <a:xfrm>
            <a:off x="3991851" y="1204487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EEE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 PENELITIAN</a:t>
            </a:r>
            <a:endParaRPr lang="en-US" sz="2400" b="1" dirty="0">
              <a:solidFill>
                <a:srgbClr val="FEEE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6917" y="4417941"/>
            <a:ext cx="8330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Rata-rata </a:t>
            </a:r>
            <a:r>
              <a:rPr lang="en-US" sz="2000" b="1" dirty="0" err="1">
                <a:solidFill>
                  <a:schemeClr val="bg1"/>
                </a:solidFill>
              </a:rPr>
              <a:t>jumlah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tongkol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</a:t>
            </a:r>
            <a:r>
              <a:rPr lang="en-US" sz="2000" b="1" dirty="0">
                <a:solidFill>
                  <a:schemeClr val="bg1"/>
                </a:solidFill>
              </a:rPr>
              <a:t> 80 cm x 10 cm </a:t>
            </a:r>
            <a:r>
              <a:rPr lang="en-US" sz="2000" b="1" dirty="0" err="1">
                <a:solidFill>
                  <a:schemeClr val="bg1"/>
                </a:solidFill>
              </a:rPr>
              <a:t>sebesar</a:t>
            </a:r>
            <a:r>
              <a:rPr lang="en-US" sz="2000" b="1" dirty="0">
                <a:solidFill>
                  <a:schemeClr val="bg1"/>
                </a:solidFill>
              </a:rPr>
              <a:t> 1,04 </a:t>
            </a:r>
            <a:r>
              <a:rPr lang="en-US" sz="2000" b="1" dirty="0" err="1">
                <a:solidFill>
                  <a:schemeClr val="bg1"/>
                </a:solidFill>
              </a:rPr>
              <a:t>buah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chemeClr val="bg1"/>
                </a:solidFill>
              </a:rPr>
              <a:t>Namun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smtClean="0">
                <a:solidFill>
                  <a:schemeClr val="bg1"/>
                </a:solidFill>
              </a:rPr>
              <a:t>me</a:t>
            </a:r>
            <a:r>
              <a:rPr lang="id-ID" sz="2000" b="1" dirty="0" smtClean="0">
                <a:solidFill>
                  <a:schemeClr val="bg1"/>
                </a:solidFill>
              </a:rPr>
              <a:t>n</a:t>
            </a:r>
            <a:r>
              <a:rPr lang="en-US" sz="2000" b="1" dirty="0" err="1" smtClean="0">
                <a:solidFill>
                  <a:schemeClr val="bg1"/>
                </a:solidFill>
              </a:rPr>
              <a:t>ghasilkan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tongkol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jagung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cenderung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memiliki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berat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ringan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ukuran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kecil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mengahasilkan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tongkol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saja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76" y="1712926"/>
            <a:ext cx="8562234" cy="25736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74" name="Google Shape;1587;p57">
            <a:extLst>
              <a:ext uri="{FF2B5EF4-FFF2-40B4-BE49-F238E27FC236}">
                <a16:creationId xmlns:a16="http://schemas.microsoft.com/office/drawing/2014/main" xmlns="" id="{7CB7391B-585A-4704-A3CD-9D2FE8D78770}"/>
              </a:ext>
            </a:extLst>
          </p:cNvPr>
          <p:cNvGrpSpPr/>
          <p:nvPr/>
        </p:nvGrpSpPr>
        <p:grpSpPr>
          <a:xfrm>
            <a:off x="10467083" y="5038721"/>
            <a:ext cx="708777" cy="754167"/>
            <a:chOff x="3835944" y="1294883"/>
            <a:chExt cx="1543872" cy="1724447"/>
          </a:xfrm>
        </p:grpSpPr>
        <p:sp>
          <p:nvSpPr>
            <p:cNvPr id="76" name="Google Shape;1588;p57">
              <a:extLst>
                <a:ext uri="{FF2B5EF4-FFF2-40B4-BE49-F238E27FC236}">
                  <a16:creationId xmlns:a16="http://schemas.microsoft.com/office/drawing/2014/main" xmlns="" id="{A6214903-70CC-47DE-8526-09D9BA4CBB71}"/>
                </a:ext>
              </a:extLst>
            </p:cNvPr>
            <p:cNvSpPr/>
            <p:nvPr/>
          </p:nvSpPr>
          <p:spPr>
            <a:xfrm>
              <a:off x="4005864" y="1809488"/>
              <a:ext cx="1306702" cy="1209842"/>
            </a:xfrm>
            <a:custGeom>
              <a:avLst/>
              <a:gdLst/>
              <a:ahLst/>
              <a:cxnLst/>
              <a:rect l="l" t="t" r="r" b="b"/>
              <a:pathLst>
                <a:path w="67696" h="62678" extrusionOk="0">
                  <a:moveTo>
                    <a:pt x="39351" y="6608"/>
                  </a:moveTo>
                  <a:cubicBezTo>
                    <a:pt x="41850" y="6608"/>
                    <a:pt x="44842" y="6946"/>
                    <a:pt x="47301" y="7890"/>
                  </a:cubicBezTo>
                  <a:cubicBezTo>
                    <a:pt x="45922" y="7720"/>
                    <a:pt x="44512" y="7640"/>
                    <a:pt x="43091" y="7640"/>
                  </a:cubicBezTo>
                  <a:cubicBezTo>
                    <a:pt x="39176" y="7640"/>
                    <a:pt x="35174" y="8248"/>
                    <a:pt x="31492" y="9262"/>
                  </a:cubicBezTo>
                  <a:cubicBezTo>
                    <a:pt x="31154" y="8829"/>
                    <a:pt x="30806" y="8425"/>
                    <a:pt x="30474" y="8077"/>
                  </a:cubicBezTo>
                  <a:cubicBezTo>
                    <a:pt x="32461" y="7472"/>
                    <a:pt x="34495" y="7019"/>
                    <a:pt x="36549" y="6765"/>
                  </a:cubicBezTo>
                  <a:cubicBezTo>
                    <a:pt x="37347" y="6667"/>
                    <a:pt x="38306" y="6608"/>
                    <a:pt x="39351" y="6608"/>
                  </a:cubicBezTo>
                  <a:close/>
                  <a:moveTo>
                    <a:pt x="43834" y="57023"/>
                  </a:moveTo>
                  <a:lnTo>
                    <a:pt x="43834" y="57023"/>
                  </a:lnTo>
                  <a:cubicBezTo>
                    <a:pt x="42681" y="57953"/>
                    <a:pt x="41495" y="58765"/>
                    <a:pt x="40284" y="59402"/>
                  </a:cubicBezTo>
                  <a:cubicBezTo>
                    <a:pt x="38432" y="60374"/>
                    <a:pt x="36414" y="60786"/>
                    <a:pt x="34353" y="60786"/>
                  </a:cubicBezTo>
                  <a:cubicBezTo>
                    <a:pt x="33846" y="60786"/>
                    <a:pt x="33337" y="60761"/>
                    <a:pt x="32828" y="60714"/>
                  </a:cubicBezTo>
                  <a:cubicBezTo>
                    <a:pt x="33499" y="60621"/>
                    <a:pt x="34168" y="60490"/>
                    <a:pt x="34794" y="60380"/>
                  </a:cubicBezTo>
                  <a:cubicBezTo>
                    <a:pt x="35723" y="60215"/>
                    <a:pt x="36637" y="59911"/>
                    <a:pt x="37469" y="59494"/>
                  </a:cubicBezTo>
                  <a:cubicBezTo>
                    <a:pt x="39758" y="59007"/>
                    <a:pt x="41953" y="58203"/>
                    <a:pt x="43834" y="57023"/>
                  </a:cubicBezTo>
                  <a:close/>
                  <a:moveTo>
                    <a:pt x="34906" y="0"/>
                  </a:moveTo>
                  <a:cubicBezTo>
                    <a:pt x="28977" y="0"/>
                    <a:pt x="22962" y="2229"/>
                    <a:pt x="17948" y="5067"/>
                  </a:cubicBezTo>
                  <a:cubicBezTo>
                    <a:pt x="15133" y="6663"/>
                    <a:pt x="12501" y="8629"/>
                    <a:pt x="10176" y="10899"/>
                  </a:cubicBezTo>
                  <a:cubicBezTo>
                    <a:pt x="5932" y="12556"/>
                    <a:pt x="2146" y="15900"/>
                    <a:pt x="3275" y="20421"/>
                  </a:cubicBezTo>
                  <a:cubicBezTo>
                    <a:pt x="2681" y="21656"/>
                    <a:pt x="2160" y="22930"/>
                    <a:pt x="1735" y="24238"/>
                  </a:cubicBezTo>
                  <a:cubicBezTo>
                    <a:pt x="0" y="29618"/>
                    <a:pt x="456" y="34926"/>
                    <a:pt x="2147" y="39958"/>
                  </a:cubicBezTo>
                  <a:cubicBezTo>
                    <a:pt x="2408" y="46795"/>
                    <a:pt x="5617" y="53303"/>
                    <a:pt x="11965" y="56342"/>
                  </a:cubicBezTo>
                  <a:cubicBezTo>
                    <a:pt x="13206" y="57456"/>
                    <a:pt x="14557" y="58466"/>
                    <a:pt x="16015" y="59336"/>
                  </a:cubicBezTo>
                  <a:cubicBezTo>
                    <a:pt x="16625" y="59700"/>
                    <a:pt x="17258" y="60020"/>
                    <a:pt x="17898" y="60320"/>
                  </a:cubicBezTo>
                  <a:cubicBezTo>
                    <a:pt x="17942" y="60367"/>
                    <a:pt x="17981" y="60421"/>
                    <a:pt x="18027" y="60470"/>
                  </a:cubicBezTo>
                  <a:cubicBezTo>
                    <a:pt x="18143" y="60596"/>
                    <a:pt x="18412" y="60668"/>
                    <a:pt x="18765" y="60707"/>
                  </a:cubicBezTo>
                  <a:cubicBezTo>
                    <a:pt x="22094" y="62096"/>
                    <a:pt x="25736" y="62677"/>
                    <a:pt x="29412" y="62677"/>
                  </a:cubicBezTo>
                  <a:cubicBezTo>
                    <a:pt x="33977" y="62677"/>
                    <a:pt x="38593" y="61780"/>
                    <a:pt x="42725" y="60419"/>
                  </a:cubicBezTo>
                  <a:cubicBezTo>
                    <a:pt x="57768" y="55468"/>
                    <a:pt x="67695" y="37828"/>
                    <a:pt x="64415" y="22285"/>
                  </a:cubicBezTo>
                  <a:cubicBezTo>
                    <a:pt x="62812" y="14689"/>
                    <a:pt x="57798" y="10553"/>
                    <a:pt x="51573" y="8751"/>
                  </a:cubicBezTo>
                  <a:cubicBezTo>
                    <a:pt x="48699" y="4936"/>
                    <a:pt x="44959" y="1875"/>
                    <a:pt x="40205" y="650"/>
                  </a:cubicBezTo>
                  <a:cubicBezTo>
                    <a:pt x="38466" y="202"/>
                    <a:pt x="36690" y="0"/>
                    <a:pt x="34906" y="0"/>
                  </a:cubicBezTo>
                  <a:close/>
                </a:path>
              </a:pathLst>
            </a:custGeom>
            <a:solidFill>
              <a:srgbClr val="FEE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89;p57">
              <a:extLst>
                <a:ext uri="{FF2B5EF4-FFF2-40B4-BE49-F238E27FC236}">
                  <a16:creationId xmlns:a16="http://schemas.microsoft.com/office/drawing/2014/main" xmlns="" id="{4218AC1F-3FB2-46CC-8EEF-C032148530BB}"/>
                </a:ext>
              </a:extLst>
            </p:cNvPr>
            <p:cNvSpPr/>
            <p:nvPr/>
          </p:nvSpPr>
          <p:spPr>
            <a:xfrm>
              <a:off x="3858084" y="1294883"/>
              <a:ext cx="1512505" cy="1571243"/>
            </a:xfrm>
            <a:custGeom>
              <a:avLst/>
              <a:gdLst/>
              <a:ahLst/>
              <a:cxnLst/>
              <a:rect l="l" t="t" r="r" b="b"/>
              <a:pathLst>
                <a:path w="78358" h="81401" extrusionOk="0">
                  <a:moveTo>
                    <a:pt x="51867" y="855"/>
                  </a:moveTo>
                  <a:cubicBezTo>
                    <a:pt x="52612" y="855"/>
                    <a:pt x="53395" y="1183"/>
                    <a:pt x="54092" y="1591"/>
                  </a:cubicBezTo>
                  <a:cubicBezTo>
                    <a:pt x="50582" y="2948"/>
                    <a:pt x="48084" y="5972"/>
                    <a:pt x="48806" y="9753"/>
                  </a:cubicBezTo>
                  <a:cubicBezTo>
                    <a:pt x="47734" y="8037"/>
                    <a:pt x="47620" y="5946"/>
                    <a:pt x="48435" y="3949"/>
                  </a:cubicBezTo>
                  <a:cubicBezTo>
                    <a:pt x="48888" y="2840"/>
                    <a:pt x="49701" y="1842"/>
                    <a:pt x="50703" y="1188"/>
                  </a:cubicBezTo>
                  <a:cubicBezTo>
                    <a:pt x="51066" y="953"/>
                    <a:pt x="51461" y="855"/>
                    <a:pt x="51867" y="855"/>
                  </a:cubicBezTo>
                  <a:close/>
                  <a:moveTo>
                    <a:pt x="60107" y="2422"/>
                  </a:moveTo>
                  <a:cubicBezTo>
                    <a:pt x="60495" y="2422"/>
                    <a:pt x="60884" y="2441"/>
                    <a:pt x="61271" y="2481"/>
                  </a:cubicBezTo>
                  <a:cubicBezTo>
                    <a:pt x="62253" y="2582"/>
                    <a:pt x="63152" y="2830"/>
                    <a:pt x="63975" y="3186"/>
                  </a:cubicBezTo>
                  <a:cubicBezTo>
                    <a:pt x="59432" y="3850"/>
                    <a:pt x="53258" y="5932"/>
                    <a:pt x="53978" y="11487"/>
                  </a:cubicBezTo>
                  <a:cubicBezTo>
                    <a:pt x="54003" y="11681"/>
                    <a:pt x="54227" y="11765"/>
                    <a:pt x="54530" y="11765"/>
                  </a:cubicBezTo>
                  <a:cubicBezTo>
                    <a:pt x="55275" y="11765"/>
                    <a:pt x="56500" y="11258"/>
                    <a:pt x="56421" y="10650"/>
                  </a:cubicBezTo>
                  <a:cubicBezTo>
                    <a:pt x="55853" y="6263"/>
                    <a:pt x="60234" y="4837"/>
                    <a:pt x="63780" y="4413"/>
                  </a:cubicBezTo>
                  <a:cubicBezTo>
                    <a:pt x="64252" y="4356"/>
                    <a:pt x="64824" y="4185"/>
                    <a:pt x="65199" y="3839"/>
                  </a:cubicBezTo>
                  <a:cubicBezTo>
                    <a:pt x="67362" y="5231"/>
                    <a:pt x="68815" y="7538"/>
                    <a:pt x="69476" y="10233"/>
                  </a:cubicBezTo>
                  <a:cubicBezTo>
                    <a:pt x="70612" y="14874"/>
                    <a:pt x="68469" y="20831"/>
                    <a:pt x="63933" y="20831"/>
                  </a:cubicBezTo>
                  <a:cubicBezTo>
                    <a:pt x="62974" y="20831"/>
                    <a:pt x="61907" y="20565"/>
                    <a:pt x="60742" y="19964"/>
                  </a:cubicBezTo>
                  <a:cubicBezTo>
                    <a:pt x="60703" y="19943"/>
                    <a:pt x="60672" y="19930"/>
                    <a:pt x="60635" y="19913"/>
                  </a:cubicBezTo>
                  <a:cubicBezTo>
                    <a:pt x="60223" y="19333"/>
                    <a:pt x="59795" y="18760"/>
                    <a:pt x="59346" y="18199"/>
                  </a:cubicBezTo>
                  <a:cubicBezTo>
                    <a:pt x="59165" y="17989"/>
                    <a:pt x="58977" y="17793"/>
                    <a:pt x="58793" y="17588"/>
                  </a:cubicBezTo>
                  <a:lnTo>
                    <a:pt x="58793" y="17588"/>
                  </a:lnTo>
                  <a:cubicBezTo>
                    <a:pt x="58924" y="17593"/>
                    <a:pt x="59057" y="17595"/>
                    <a:pt x="59190" y="17595"/>
                  </a:cubicBezTo>
                  <a:cubicBezTo>
                    <a:pt x="63621" y="17595"/>
                    <a:pt x="69107" y="15175"/>
                    <a:pt x="68398" y="10030"/>
                  </a:cubicBezTo>
                  <a:cubicBezTo>
                    <a:pt x="68319" y="9458"/>
                    <a:pt x="67326" y="8884"/>
                    <a:pt x="66671" y="8884"/>
                  </a:cubicBezTo>
                  <a:cubicBezTo>
                    <a:pt x="66305" y="8884"/>
                    <a:pt x="66044" y="9064"/>
                    <a:pt x="66108" y="9523"/>
                  </a:cubicBezTo>
                  <a:cubicBezTo>
                    <a:pt x="66706" y="13863"/>
                    <a:pt x="61622" y="15787"/>
                    <a:pt x="57979" y="15787"/>
                  </a:cubicBezTo>
                  <a:cubicBezTo>
                    <a:pt x="57730" y="15787"/>
                    <a:pt x="57488" y="15778"/>
                    <a:pt x="57255" y="15760"/>
                  </a:cubicBezTo>
                  <a:cubicBezTo>
                    <a:pt x="57215" y="15758"/>
                    <a:pt x="57178" y="15756"/>
                    <a:pt x="57143" y="15756"/>
                  </a:cubicBezTo>
                  <a:cubicBezTo>
                    <a:pt x="57098" y="15756"/>
                    <a:pt x="57056" y="15758"/>
                    <a:pt x="57018" y="15762"/>
                  </a:cubicBezTo>
                  <a:cubicBezTo>
                    <a:pt x="56843" y="15595"/>
                    <a:pt x="56664" y="15438"/>
                    <a:pt x="56484" y="15276"/>
                  </a:cubicBezTo>
                  <a:cubicBezTo>
                    <a:pt x="59273" y="13750"/>
                    <a:pt x="61480" y="11443"/>
                    <a:pt x="62429" y="8352"/>
                  </a:cubicBezTo>
                  <a:cubicBezTo>
                    <a:pt x="62699" y="7473"/>
                    <a:pt x="61960" y="6972"/>
                    <a:pt x="61223" y="6972"/>
                  </a:cubicBezTo>
                  <a:cubicBezTo>
                    <a:pt x="60705" y="6972"/>
                    <a:pt x="60188" y="7219"/>
                    <a:pt x="60024" y="7755"/>
                  </a:cubicBezTo>
                  <a:cubicBezTo>
                    <a:pt x="59221" y="10365"/>
                    <a:pt x="57496" y="12322"/>
                    <a:pt x="55080" y="13571"/>
                  </a:cubicBezTo>
                  <a:cubicBezTo>
                    <a:pt x="54940" y="13643"/>
                    <a:pt x="54829" y="13727"/>
                    <a:pt x="54735" y="13816"/>
                  </a:cubicBezTo>
                  <a:cubicBezTo>
                    <a:pt x="53632" y="12975"/>
                    <a:pt x="52481" y="12237"/>
                    <a:pt x="51284" y="11614"/>
                  </a:cubicBezTo>
                  <a:cubicBezTo>
                    <a:pt x="49448" y="6192"/>
                    <a:pt x="54711" y="2422"/>
                    <a:pt x="60107" y="2422"/>
                  </a:cubicBezTo>
                  <a:close/>
                  <a:moveTo>
                    <a:pt x="69649" y="20396"/>
                  </a:moveTo>
                  <a:cubicBezTo>
                    <a:pt x="69330" y="21566"/>
                    <a:pt x="68659" y="22630"/>
                    <a:pt x="67593" y="23462"/>
                  </a:cubicBezTo>
                  <a:cubicBezTo>
                    <a:pt x="66787" y="24087"/>
                    <a:pt x="65852" y="24394"/>
                    <a:pt x="64944" y="24394"/>
                  </a:cubicBezTo>
                  <a:cubicBezTo>
                    <a:pt x="64308" y="24394"/>
                    <a:pt x="63686" y="24244"/>
                    <a:pt x="63130" y="23948"/>
                  </a:cubicBezTo>
                  <a:cubicBezTo>
                    <a:pt x="62691" y="23128"/>
                    <a:pt x="62226" y="22320"/>
                    <a:pt x="61721" y="21527"/>
                  </a:cubicBezTo>
                  <a:lnTo>
                    <a:pt x="61721" y="21527"/>
                  </a:lnTo>
                  <a:cubicBezTo>
                    <a:pt x="63008" y="22079"/>
                    <a:pt x="64186" y="22328"/>
                    <a:pt x="65246" y="22328"/>
                  </a:cubicBezTo>
                  <a:cubicBezTo>
                    <a:pt x="67071" y="22328"/>
                    <a:pt x="68551" y="21592"/>
                    <a:pt x="69649" y="20396"/>
                  </a:cubicBezTo>
                  <a:close/>
                  <a:moveTo>
                    <a:pt x="40226" y="10474"/>
                  </a:moveTo>
                  <a:cubicBezTo>
                    <a:pt x="46874" y="10474"/>
                    <a:pt x="52760" y="14426"/>
                    <a:pt x="57077" y="19437"/>
                  </a:cubicBezTo>
                  <a:cubicBezTo>
                    <a:pt x="61117" y="24484"/>
                    <a:pt x="63700" y="30456"/>
                    <a:pt x="64850" y="36699"/>
                  </a:cubicBezTo>
                  <a:cubicBezTo>
                    <a:pt x="64629" y="36814"/>
                    <a:pt x="64454" y="36888"/>
                    <a:pt x="64292" y="36888"/>
                  </a:cubicBezTo>
                  <a:cubicBezTo>
                    <a:pt x="63971" y="36888"/>
                    <a:pt x="63703" y="36595"/>
                    <a:pt x="63240" y="35747"/>
                  </a:cubicBezTo>
                  <a:cubicBezTo>
                    <a:pt x="63041" y="35379"/>
                    <a:pt x="62078" y="34777"/>
                    <a:pt x="61441" y="34777"/>
                  </a:cubicBezTo>
                  <a:cubicBezTo>
                    <a:pt x="61138" y="34777"/>
                    <a:pt x="60909" y="34913"/>
                    <a:pt x="60871" y="35275"/>
                  </a:cubicBezTo>
                  <a:cubicBezTo>
                    <a:pt x="60820" y="35780"/>
                    <a:pt x="60489" y="38457"/>
                    <a:pt x="59471" y="38457"/>
                  </a:cubicBezTo>
                  <a:cubicBezTo>
                    <a:pt x="59366" y="38457"/>
                    <a:pt x="59253" y="38428"/>
                    <a:pt x="59132" y="38365"/>
                  </a:cubicBezTo>
                  <a:cubicBezTo>
                    <a:pt x="57622" y="37575"/>
                    <a:pt x="56498" y="35793"/>
                    <a:pt x="55632" y="34393"/>
                  </a:cubicBezTo>
                  <a:cubicBezTo>
                    <a:pt x="53936" y="31654"/>
                    <a:pt x="52243" y="27733"/>
                    <a:pt x="53367" y="24500"/>
                  </a:cubicBezTo>
                  <a:cubicBezTo>
                    <a:pt x="53594" y="23846"/>
                    <a:pt x="52384" y="23147"/>
                    <a:pt x="51600" y="23147"/>
                  </a:cubicBezTo>
                  <a:cubicBezTo>
                    <a:pt x="51310" y="23147"/>
                    <a:pt x="51079" y="23243"/>
                    <a:pt x="50999" y="23471"/>
                  </a:cubicBezTo>
                  <a:cubicBezTo>
                    <a:pt x="50991" y="23487"/>
                    <a:pt x="50990" y="23508"/>
                    <a:pt x="50983" y="23525"/>
                  </a:cubicBezTo>
                  <a:cubicBezTo>
                    <a:pt x="50806" y="23585"/>
                    <a:pt x="50647" y="23660"/>
                    <a:pt x="50534" y="23751"/>
                  </a:cubicBezTo>
                  <a:cubicBezTo>
                    <a:pt x="45753" y="27569"/>
                    <a:pt x="41553" y="32049"/>
                    <a:pt x="36809" y="35914"/>
                  </a:cubicBezTo>
                  <a:cubicBezTo>
                    <a:pt x="33820" y="38351"/>
                    <a:pt x="30536" y="40529"/>
                    <a:pt x="26792" y="41583"/>
                  </a:cubicBezTo>
                  <a:cubicBezTo>
                    <a:pt x="25920" y="41828"/>
                    <a:pt x="25138" y="42011"/>
                    <a:pt x="24534" y="42011"/>
                  </a:cubicBezTo>
                  <a:cubicBezTo>
                    <a:pt x="23466" y="42011"/>
                    <a:pt x="22954" y="41439"/>
                    <a:pt x="23485" y="39625"/>
                  </a:cubicBezTo>
                  <a:cubicBezTo>
                    <a:pt x="23813" y="38508"/>
                    <a:pt x="24212" y="37424"/>
                    <a:pt x="24565" y="36320"/>
                  </a:cubicBezTo>
                  <a:cubicBezTo>
                    <a:pt x="28788" y="32074"/>
                    <a:pt x="32854" y="27678"/>
                    <a:pt x="37466" y="23846"/>
                  </a:cubicBezTo>
                  <a:cubicBezTo>
                    <a:pt x="37699" y="23654"/>
                    <a:pt x="36396" y="23128"/>
                    <a:pt x="35567" y="23128"/>
                  </a:cubicBezTo>
                  <a:cubicBezTo>
                    <a:pt x="35342" y="23128"/>
                    <a:pt x="35151" y="23167"/>
                    <a:pt x="35036" y="23262"/>
                  </a:cubicBezTo>
                  <a:cubicBezTo>
                    <a:pt x="30611" y="26938"/>
                    <a:pt x="26687" y="31132"/>
                    <a:pt x="22645" y="35217"/>
                  </a:cubicBezTo>
                  <a:cubicBezTo>
                    <a:pt x="21200" y="36410"/>
                    <a:pt x="17434" y="39555"/>
                    <a:pt x="15636" y="39555"/>
                  </a:cubicBezTo>
                  <a:cubicBezTo>
                    <a:pt x="15108" y="39555"/>
                    <a:pt x="14750" y="39284"/>
                    <a:pt x="14670" y="38612"/>
                  </a:cubicBezTo>
                  <a:cubicBezTo>
                    <a:pt x="15062" y="34701"/>
                    <a:pt x="15977" y="30920"/>
                    <a:pt x="17547" y="27494"/>
                  </a:cubicBezTo>
                  <a:cubicBezTo>
                    <a:pt x="21181" y="19555"/>
                    <a:pt x="28310" y="12432"/>
                    <a:pt x="37062" y="10774"/>
                  </a:cubicBezTo>
                  <a:cubicBezTo>
                    <a:pt x="38133" y="10571"/>
                    <a:pt x="39189" y="10474"/>
                    <a:pt x="40226" y="10474"/>
                  </a:cubicBezTo>
                  <a:close/>
                  <a:moveTo>
                    <a:pt x="67769" y="41517"/>
                  </a:moveTo>
                  <a:cubicBezTo>
                    <a:pt x="71118" y="42768"/>
                    <a:pt x="70560" y="49272"/>
                    <a:pt x="67113" y="50346"/>
                  </a:cubicBezTo>
                  <a:cubicBezTo>
                    <a:pt x="67642" y="47433"/>
                    <a:pt x="67862" y="44470"/>
                    <a:pt x="67769" y="41517"/>
                  </a:cubicBezTo>
                  <a:close/>
                  <a:moveTo>
                    <a:pt x="11821" y="44854"/>
                  </a:moveTo>
                  <a:cubicBezTo>
                    <a:pt x="11970" y="44854"/>
                    <a:pt x="12122" y="44860"/>
                    <a:pt x="12275" y="44871"/>
                  </a:cubicBezTo>
                  <a:cubicBezTo>
                    <a:pt x="12306" y="46952"/>
                    <a:pt x="12482" y="49041"/>
                    <a:pt x="12778" y="51117"/>
                  </a:cubicBezTo>
                  <a:cubicBezTo>
                    <a:pt x="12773" y="51122"/>
                    <a:pt x="12768" y="51122"/>
                    <a:pt x="12762" y="51125"/>
                  </a:cubicBezTo>
                  <a:cubicBezTo>
                    <a:pt x="12075" y="51550"/>
                    <a:pt x="11382" y="51758"/>
                    <a:pt x="10742" y="51758"/>
                  </a:cubicBezTo>
                  <a:cubicBezTo>
                    <a:pt x="9386" y="51758"/>
                    <a:pt x="8269" y="50825"/>
                    <a:pt x="7957" y="49063"/>
                  </a:cubicBezTo>
                  <a:cubicBezTo>
                    <a:pt x="7475" y="46338"/>
                    <a:pt x="9361" y="44854"/>
                    <a:pt x="11821" y="44854"/>
                  </a:cubicBezTo>
                  <a:close/>
                  <a:moveTo>
                    <a:pt x="68829" y="36885"/>
                  </a:moveTo>
                  <a:cubicBezTo>
                    <a:pt x="71757" y="36885"/>
                    <a:pt x="73852" y="42789"/>
                    <a:pt x="74228" y="44956"/>
                  </a:cubicBezTo>
                  <a:cubicBezTo>
                    <a:pt x="75211" y="50607"/>
                    <a:pt x="71825" y="54235"/>
                    <a:pt x="66289" y="54235"/>
                  </a:cubicBezTo>
                  <a:cubicBezTo>
                    <a:pt x="66264" y="54235"/>
                    <a:pt x="66239" y="54235"/>
                    <a:pt x="66213" y="54235"/>
                  </a:cubicBezTo>
                  <a:cubicBezTo>
                    <a:pt x="66379" y="53650"/>
                    <a:pt x="66528" y="53063"/>
                    <a:pt x="66668" y="52473"/>
                  </a:cubicBezTo>
                  <a:cubicBezTo>
                    <a:pt x="69759" y="51978"/>
                    <a:pt x="72023" y="49723"/>
                    <a:pt x="72380" y="46444"/>
                  </a:cubicBezTo>
                  <a:cubicBezTo>
                    <a:pt x="72693" y="43567"/>
                    <a:pt x="71555" y="39826"/>
                    <a:pt x="68265" y="39351"/>
                  </a:cubicBezTo>
                  <a:cubicBezTo>
                    <a:pt x="68216" y="39344"/>
                    <a:pt x="68167" y="39341"/>
                    <a:pt x="68118" y="39341"/>
                  </a:cubicBezTo>
                  <a:cubicBezTo>
                    <a:pt x="67964" y="39341"/>
                    <a:pt x="67808" y="39372"/>
                    <a:pt x="67654" y="39422"/>
                  </a:cubicBezTo>
                  <a:cubicBezTo>
                    <a:pt x="67610" y="38862"/>
                    <a:pt x="67550" y="38303"/>
                    <a:pt x="67481" y="37745"/>
                  </a:cubicBezTo>
                  <a:cubicBezTo>
                    <a:pt x="67558" y="37713"/>
                    <a:pt x="67634" y="37687"/>
                    <a:pt x="67712" y="37651"/>
                  </a:cubicBezTo>
                  <a:cubicBezTo>
                    <a:pt x="68040" y="37507"/>
                    <a:pt x="68084" y="37287"/>
                    <a:pt x="67961" y="37057"/>
                  </a:cubicBezTo>
                  <a:cubicBezTo>
                    <a:pt x="68257" y="36940"/>
                    <a:pt x="68547" y="36885"/>
                    <a:pt x="68829" y="36885"/>
                  </a:cubicBezTo>
                  <a:close/>
                  <a:moveTo>
                    <a:pt x="10178" y="38393"/>
                  </a:moveTo>
                  <a:cubicBezTo>
                    <a:pt x="10901" y="38393"/>
                    <a:pt x="11601" y="38608"/>
                    <a:pt x="12227" y="39113"/>
                  </a:cubicBezTo>
                  <a:cubicBezTo>
                    <a:pt x="12243" y="39577"/>
                    <a:pt x="12314" y="39961"/>
                    <a:pt x="12437" y="40271"/>
                  </a:cubicBezTo>
                  <a:cubicBezTo>
                    <a:pt x="12366" y="41073"/>
                    <a:pt x="12317" y="41879"/>
                    <a:pt x="12290" y="42686"/>
                  </a:cubicBezTo>
                  <a:cubicBezTo>
                    <a:pt x="12271" y="42686"/>
                    <a:pt x="12252" y="42686"/>
                    <a:pt x="12233" y="42686"/>
                  </a:cubicBezTo>
                  <a:cubicBezTo>
                    <a:pt x="8327" y="42686"/>
                    <a:pt x="4693" y="45251"/>
                    <a:pt x="5460" y="49598"/>
                  </a:cubicBezTo>
                  <a:cubicBezTo>
                    <a:pt x="5974" y="52506"/>
                    <a:pt x="8057" y="53907"/>
                    <a:pt x="10414" y="53907"/>
                  </a:cubicBezTo>
                  <a:cubicBezTo>
                    <a:pt x="11305" y="53907"/>
                    <a:pt x="12235" y="53706"/>
                    <a:pt x="13135" y="53311"/>
                  </a:cubicBezTo>
                  <a:cubicBezTo>
                    <a:pt x="13195" y="53639"/>
                    <a:pt x="13264" y="53963"/>
                    <a:pt x="13328" y="54287"/>
                  </a:cubicBezTo>
                  <a:cubicBezTo>
                    <a:pt x="12128" y="55437"/>
                    <a:pt x="10795" y="55960"/>
                    <a:pt x="9485" y="55960"/>
                  </a:cubicBezTo>
                  <a:cubicBezTo>
                    <a:pt x="7023" y="55960"/>
                    <a:pt x="4638" y="54117"/>
                    <a:pt x="3354" y="51130"/>
                  </a:cubicBezTo>
                  <a:cubicBezTo>
                    <a:pt x="2179" y="48394"/>
                    <a:pt x="2514" y="45317"/>
                    <a:pt x="3961" y="42768"/>
                  </a:cubicBezTo>
                  <a:cubicBezTo>
                    <a:pt x="5087" y="40784"/>
                    <a:pt x="7765" y="38393"/>
                    <a:pt x="10178" y="38393"/>
                  </a:cubicBezTo>
                  <a:close/>
                  <a:moveTo>
                    <a:pt x="50600" y="25475"/>
                  </a:moveTo>
                  <a:lnTo>
                    <a:pt x="50600" y="25475"/>
                  </a:lnTo>
                  <a:cubicBezTo>
                    <a:pt x="50285" y="29815"/>
                    <a:pt x="53189" y="34723"/>
                    <a:pt x="55942" y="37603"/>
                  </a:cubicBezTo>
                  <a:cubicBezTo>
                    <a:pt x="57216" y="38934"/>
                    <a:pt x="58787" y="39977"/>
                    <a:pt x="60667" y="40035"/>
                  </a:cubicBezTo>
                  <a:cubicBezTo>
                    <a:pt x="60694" y="40036"/>
                    <a:pt x="60720" y="40037"/>
                    <a:pt x="60747" y="40037"/>
                  </a:cubicBezTo>
                  <a:cubicBezTo>
                    <a:pt x="61988" y="40037"/>
                    <a:pt x="62613" y="39027"/>
                    <a:pt x="62945" y="37908"/>
                  </a:cubicBezTo>
                  <a:cubicBezTo>
                    <a:pt x="63492" y="38262"/>
                    <a:pt x="64079" y="38426"/>
                    <a:pt x="64735" y="38426"/>
                  </a:cubicBezTo>
                  <a:cubicBezTo>
                    <a:pt x="64865" y="38426"/>
                    <a:pt x="64997" y="38420"/>
                    <a:pt x="65133" y="38407"/>
                  </a:cubicBezTo>
                  <a:lnTo>
                    <a:pt x="65133" y="38407"/>
                  </a:lnTo>
                  <a:cubicBezTo>
                    <a:pt x="65737" y="42675"/>
                    <a:pt x="65674" y="47041"/>
                    <a:pt x="64963" y="51306"/>
                  </a:cubicBezTo>
                  <a:cubicBezTo>
                    <a:pt x="64782" y="51602"/>
                    <a:pt x="64716" y="51919"/>
                    <a:pt x="64812" y="52166"/>
                  </a:cubicBezTo>
                  <a:cubicBezTo>
                    <a:pt x="64006" y="56464"/>
                    <a:pt x="62533" y="60645"/>
                    <a:pt x="60396" y="64496"/>
                  </a:cubicBezTo>
                  <a:cubicBezTo>
                    <a:pt x="55863" y="72659"/>
                    <a:pt x="47730" y="79967"/>
                    <a:pt x="38226" y="79967"/>
                  </a:cubicBezTo>
                  <a:cubicBezTo>
                    <a:pt x="37045" y="79967"/>
                    <a:pt x="35842" y="79854"/>
                    <a:pt x="34622" y="79615"/>
                  </a:cubicBezTo>
                  <a:cubicBezTo>
                    <a:pt x="27844" y="78289"/>
                    <a:pt x="23089" y="72249"/>
                    <a:pt x="20107" y="66473"/>
                  </a:cubicBezTo>
                  <a:cubicBezTo>
                    <a:pt x="18334" y="63039"/>
                    <a:pt x="16912" y="59179"/>
                    <a:pt x="15932" y="55147"/>
                  </a:cubicBezTo>
                  <a:cubicBezTo>
                    <a:pt x="15948" y="55124"/>
                    <a:pt x="15970" y="55102"/>
                    <a:pt x="15987" y="55076"/>
                  </a:cubicBezTo>
                  <a:cubicBezTo>
                    <a:pt x="16364" y="54560"/>
                    <a:pt x="16015" y="53681"/>
                    <a:pt x="15506" y="53209"/>
                  </a:cubicBezTo>
                  <a:cubicBezTo>
                    <a:pt x="14710" y="49316"/>
                    <a:pt x="14338" y="45302"/>
                    <a:pt x="14480" y="41364"/>
                  </a:cubicBezTo>
                  <a:cubicBezTo>
                    <a:pt x="16588" y="41160"/>
                    <a:pt x="19734" y="39090"/>
                    <a:pt x="21996" y="37411"/>
                  </a:cubicBezTo>
                  <a:lnTo>
                    <a:pt x="21996" y="37411"/>
                  </a:lnTo>
                  <a:cubicBezTo>
                    <a:pt x="21436" y="39198"/>
                    <a:pt x="20796" y="40959"/>
                    <a:pt x="20396" y="42801"/>
                  </a:cubicBezTo>
                  <a:cubicBezTo>
                    <a:pt x="20328" y="43109"/>
                    <a:pt x="20696" y="43184"/>
                    <a:pt x="20910" y="43210"/>
                  </a:cubicBezTo>
                  <a:cubicBezTo>
                    <a:pt x="21572" y="43285"/>
                    <a:pt x="22225" y="43322"/>
                    <a:pt x="22868" y="43322"/>
                  </a:cubicBezTo>
                  <a:cubicBezTo>
                    <a:pt x="34040" y="43322"/>
                    <a:pt x="42613" y="32375"/>
                    <a:pt x="50600" y="25475"/>
                  </a:cubicBezTo>
                  <a:close/>
                  <a:moveTo>
                    <a:pt x="52886" y="1"/>
                  </a:moveTo>
                  <a:cubicBezTo>
                    <a:pt x="50955" y="1"/>
                    <a:pt x="49031" y="722"/>
                    <a:pt x="47510" y="2155"/>
                  </a:cubicBezTo>
                  <a:cubicBezTo>
                    <a:pt x="45377" y="4169"/>
                    <a:pt x="44864" y="7219"/>
                    <a:pt x="45969" y="9706"/>
                  </a:cubicBezTo>
                  <a:cubicBezTo>
                    <a:pt x="44655" y="9433"/>
                    <a:pt x="43300" y="9288"/>
                    <a:pt x="41903" y="9288"/>
                  </a:cubicBezTo>
                  <a:cubicBezTo>
                    <a:pt x="40616" y="9288"/>
                    <a:pt x="39293" y="9411"/>
                    <a:pt x="37935" y="9668"/>
                  </a:cubicBezTo>
                  <a:cubicBezTo>
                    <a:pt x="31531" y="10883"/>
                    <a:pt x="25716" y="15015"/>
                    <a:pt x="21327" y="19660"/>
                  </a:cubicBezTo>
                  <a:cubicBezTo>
                    <a:pt x="16574" y="24689"/>
                    <a:pt x="13909" y="30753"/>
                    <a:pt x="12833" y="37172"/>
                  </a:cubicBezTo>
                  <a:cubicBezTo>
                    <a:pt x="11837" y="36393"/>
                    <a:pt x="10727" y="36040"/>
                    <a:pt x="9593" y="36040"/>
                  </a:cubicBezTo>
                  <a:cubicBezTo>
                    <a:pt x="7781" y="36040"/>
                    <a:pt x="5909" y="36942"/>
                    <a:pt x="4351" y="38443"/>
                  </a:cubicBezTo>
                  <a:cubicBezTo>
                    <a:pt x="1158" y="41522"/>
                    <a:pt x="0" y="45596"/>
                    <a:pt x="1075" y="49901"/>
                  </a:cubicBezTo>
                  <a:cubicBezTo>
                    <a:pt x="2226" y="54500"/>
                    <a:pt x="6201" y="58368"/>
                    <a:pt x="10236" y="58368"/>
                  </a:cubicBezTo>
                  <a:cubicBezTo>
                    <a:pt x="11508" y="58368"/>
                    <a:pt x="12787" y="57984"/>
                    <a:pt x="13984" y="57117"/>
                  </a:cubicBezTo>
                  <a:cubicBezTo>
                    <a:pt x="14845" y="60448"/>
                    <a:pt x="15995" y="63690"/>
                    <a:pt x="17377" y="66753"/>
                  </a:cubicBezTo>
                  <a:cubicBezTo>
                    <a:pt x="20876" y="74497"/>
                    <a:pt x="27210" y="80852"/>
                    <a:pt x="36024" y="81372"/>
                  </a:cubicBezTo>
                  <a:cubicBezTo>
                    <a:pt x="36337" y="81391"/>
                    <a:pt x="36651" y="81400"/>
                    <a:pt x="36965" y="81400"/>
                  </a:cubicBezTo>
                  <a:cubicBezTo>
                    <a:pt x="43607" y="81400"/>
                    <a:pt x="50447" y="77343"/>
                    <a:pt x="55075" y="72932"/>
                  </a:cubicBezTo>
                  <a:cubicBezTo>
                    <a:pt x="60115" y="68126"/>
                    <a:pt x="63719" y="62142"/>
                    <a:pt x="65779" y="55699"/>
                  </a:cubicBezTo>
                  <a:cubicBezTo>
                    <a:pt x="65847" y="55707"/>
                    <a:pt x="65902" y="55726"/>
                    <a:pt x="65976" y="55729"/>
                  </a:cubicBezTo>
                  <a:cubicBezTo>
                    <a:pt x="66130" y="55733"/>
                    <a:pt x="66283" y="55735"/>
                    <a:pt x="66435" y="55735"/>
                  </a:cubicBezTo>
                  <a:cubicBezTo>
                    <a:pt x="73759" y="55735"/>
                    <a:pt x="78358" y="50858"/>
                    <a:pt x="76490" y="43386"/>
                  </a:cubicBezTo>
                  <a:cubicBezTo>
                    <a:pt x="75585" y="39768"/>
                    <a:pt x="72479" y="35300"/>
                    <a:pt x="68685" y="35300"/>
                  </a:cubicBezTo>
                  <a:cubicBezTo>
                    <a:pt x="68186" y="35300"/>
                    <a:pt x="67674" y="35377"/>
                    <a:pt x="67154" y="35544"/>
                  </a:cubicBezTo>
                  <a:cubicBezTo>
                    <a:pt x="66572" y="32307"/>
                    <a:pt x="65597" y="29131"/>
                    <a:pt x="64206" y="26103"/>
                  </a:cubicBezTo>
                  <a:lnTo>
                    <a:pt x="64206" y="26103"/>
                  </a:lnTo>
                  <a:cubicBezTo>
                    <a:pt x="64820" y="26372"/>
                    <a:pt x="65482" y="26527"/>
                    <a:pt x="66188" y="26527"/>
                  </a:cubicBezTo>
                  <a:cubicBezTo>
                    <a:pt x="66646" y="26527"/>
                    <a:pt x="67123" y="26462"/>
                    <a:pt x="67618" y="26322"/>
                  </a:cubicBezTo>
                  <a:cubicBezTo>
                    <a:pt x="71219" y="25301"/>
                    <a:pt x="72002" y="21148"/>
                    <a:pt x="71127" y="18002"/>
                  </a:cubicBezTo>
                  <a:cubicBezTo>
                    <a:pt x="72298" y="15084"/>
                    <a:pt x="72164" y="11189"/>
                    <a:pt x="70490" y="7905"/>
                  </a:cubicBezTo>
                  <a:cubicBezTo>
                    <a:pt x="68479" y="3958"/>
                    <a:pt x="64301" y="1619"/>
                    <a:pt x="60055" y="954"/>
                  </a:cubicBezTo>
                  <a:cubicBezTo>
                    <a:pt x="59471" y="863"/>
                    <a:pt x="58884" y="819"/>
                    <a:pt x="58301" y="819"/>
                  </a:cubicBezTo>
                  <a:cubicBezTo>
                    <a:pt x="57727" y="819"/>
                    <a:pt x="57157" y="861"/>
                    <a:pt x="56598" y="943"/>
                  </a:cubicBezTo>
                  <a:cubicBezTo>
                    <a:pt x="55433" y="314"/>
                    <a:pt x="54158" y="1"/>
                    <a:pt x="52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90;p57">
              <a:extLst>
                <a:ext uri="{FF2B5EF4-FFF2-40B4-BE49-F238E27FC236}">
                  <a16:creationId xmlns:a16="http://schemas.microsoft.com/office/drawing/2014/main" xmlns="" id="{D6EC01B9-559C-4EC4-A284-B2FBE67B0188}"/>
                </a:ext>
              </a:extLst>
            </p:cNvPr>
            <p:cNvSpPr/>
            <p:nvPr/>
          </p:nvSpPr>
          <p:spPr>
            <a:xfrm>
              <a:off x="4533170" y="2101032"/>
              <a:ext cx="107592" cy="410583"/>
            </a:xfrm>
            <a:custGeom>
              <a:avLst/>
              <a:gdLst/>
              <a:ahLst/>
              <a:cxnLst/>
              <a:rect l="l" t="t" r="r" b="b"/>
              <a:pathLst>
                <a:path w="5574" h="21271" extrusionOk="0">
                  <a:moveTo>
                    <a:pt x="4966" y="1"/>
                  </a:moveTo>
                  <a:cubicBezTo>
                    <a:pt x="4277" y="1"/>
                    <a:pt x="3181" y="469"/>
                    <a:pt x="3073" y="1035"/>
                  </a:cubicBezTo>
                  <a:cubicBezTo>
                    <a:pt x="1824" y="7599"/>
                    <a:pt x="1308" y="14275"/>
                    <a:pt x="59" y="20839"/>
                  </a:cubicBezTo>
                  <a:cubicBezTo>
                    <a:pt x="0" y="21144"/>
                    <a:pt x="248" y="21271"/>
                    <a:pt x="606" y="21271"/>
                  </a:cubicBezTo>
                  <a:cubicBezTo>
                    <a:pt x="1294" y="21271"/>
                    <a:pt x="2392" y="20802"/>
                    <a:pt x="2500" y="20237"/>
                  </a:cubicBezTo>
                  <a:cubicBezTo>
                    <a:pt x="3748" y="13671"/>
                    <a:pt x="4267" y="6997"/>
                    <a:pt x="5516" y="433"/>
                  </a:cubicBezTo>
                  <a:cubicBezTo>
                    <a:pt x="5573" y="127"/>
                    <a:pt x="5325" y="1"/>
                    <a:pt x="4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91;p57">
              <a:extLst>
                <a:ext uri="{FF2B5EF4-FFF2-40B4-BE49-F238E27FC236}">
                  <a16:creationId xmlns:a16="http://schemas.microsoft.com/office/drawing/2014/main" xmlns="" id="{E7C9DA3C-E3CB-45D9-B914-010BED896AD4}"/>
                </a:ext>
              </a:extLst>
            </p:cNvPr>
            <p:cNvSpPr/>
            <p:nvPr/>
          </p:nvSpPr>
          <p:spPr>
            <a:xfrm>
              <a:off x="4182656" y="2175617"/>
              <a:ext cx="292182" cy="103886"/>
            </a:xfrm>
            <a:custGeom>
              <a:avLst/>
              <a:gdLst/>
              <a:ahLst/>
              <a:cxnLst/>
              <a:rect l="l" t="t" r="r" b="b"/>
              <a:pathLst>
                <a:path w="15137" h="5382" extrusionOk="0">
                  <a:moveTo>
                    <a:pt x="5588" y="1"/>
                  </a:moveTo>
                  <a:cubicBezTo>
                    <a:pt x="5027" y="1"/>
                    <a:pt x="4486" y="81"/>
                    <a:pt x="4391" y="257"/>
                  </a:cubicBezTo>
                  <a:lnTo>
                    <a:pt x="2706" y="257"/>
                  </a:lnTo>
                  <a:cubicBezTo>
                    <a:pt x="1951" y="257"/>
                    <a:pt x="1017" y="759"/>
                    <a:pt x="493" y="1280"/>
                  </a:cubicBezTo>
                  <a:cubicBezTo>
                    <a:pt x="1" y="1774"/>
                    <a:pt x="246" y="2090"/>
                    <a:pt x="869" y="2090"/>
                  </a:cubicBezTo>
                  <a:lnTo>
                    <a:pt x="3883" y="2090"/>
                  </a:lnTo>
                  <a:cubicBezTo>
                    <a:pt x="4088" y="2090"/>
                    <a:pt x="4303" y="2049"/>
                    <a:pt x="4519" y="1986"/>
                  </a:cubicBezTo>
                  <a:cubicBezTo>
                    <a:pt x="4943" y="3889"/>
                    <a:pt x="6309" y="5214"/>
                    <a:pt x="8560" y="5360"/>
                  </a:cubicBezTo>
                  <a:cubicBezTo>
                    <a:pt x="8776" y="5374"/>
                    <a:pt x="8990" y="5381"/>
                    <a:pt x="9200" y="5381"/>
                  </a:cubicBezTo>
                  <a:cubicBezTo>
                    <a:pt x="11737" y="5381"/>
                    <a:pt x="13785" y="4354"/>
                    <a:pt x="15133" y="2041"/>
                  </a:cubicBezTo>
                  <a:cubicBezTo>
                    <a:pt x="15136" y="2035"/>
                    <a:pt x="14144" y="1757"/>
                    <a:pt x="13376" y="1757"/>
                  </a:cubicBezTo>
                  <a:cubicBezTo>
                    <a:pt x="12994" y="1757"/>
                    <a:pt x="12668" y="1826"/>
                    <a:pt x="12549" y="2032"/>
                  </a:cubicBezTo>
                  <a:cubicBezTo>
                    <a:pt x="11964" y="3034"/>
                    <a:pt x="10691" y="4693"/>
                    <a:pt x="9382" y="4693"/>
                  </a:cubicBezTo>
                  <a:cubicBezTo>
                    <a:pt x="9109" y="4693"/>
                    <a:pt x="8836" y="4621"/>
                    <a:pt x="8566" y="4457"/>
                  </a:cubicBezTo>
                  <a:cubicBezTo>
                    <a:pt x="7158" y="3601"/>
                    <a:pt x="6880" y="1816"/>
                    <a:pt x="6954" y="319"/>
                  </a:cubicBezTo>
                  <a:cubicBezTo>
                    <a:pt x="6963" y="116"/>
                    <a:pt x="6261" y="1"/>
                    <a:pt x="5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92;p57">
              <a:extLst>
                <a:ext uri="{FF2B5EF4-FFF2-40B4-BE49-F238E27FC236}">
                  <a16:creationId xmlns:a16="http://schemas.microsoft.com/office/drawing/2014/main" xmlns="" id="{4AE5F2CD-D559-4C54-828D-6ADDFD779011}"/>
                </a:ext>
              </a:extLst>
            </p:cNvPr>
            <p:cNvSpPr/>
            <p:nvPr/>
          </p:nvSpPr>
          <p:spPr>
            <a:xfrm>
              <a:off x="4334122" y="2414466"/>
              <a:ext cx="471232" cy="195013"/>
            </a:xfrm>
            <a:custGeom>
              <a:avLst/>
              <a:gdLst/>
              <a:ahLst/>
              <a:cxnLst/>
              <a:rect l="l" t="t" r="r" b="b"/>
              <a:pathLst>
                <a:path w="24413" h="10103" extrusionOk="0">
                  <a:moveTo>
                    <a:pt x="1711" y="0"/>
                  </a:moveTo>
                  <a:cubicBezTo>
                    <a:pt x="979" y="0"/>
                    <a:pt x="0" y="510"/>
                    <a:pt x="22" y="1119"/>
                  </a:cubicBezTo>
                  <a:cubicBezTo>
                    <a:pt x="268" y="7668"/>
                    <a:pt x="4593" y="10103"/>
                    <a:pt x="9670" y="10103"/>
                  </a:cubicBezTo>
                  <a:cubicBezTo>
                    <a:pt x="14645" y="10103"/>
                    <a:pt x="20341" y="7765"/>
                    <a:pt x="23627" y="4669"/>
                  </a:cubicBezTo>
                  <a:cubicBezTo>
                    <a:pt x="24413" y="3928"/>
                    <a:pt x="23836" y="3529"/>
                    <a:pt x="23109" y="3529"/>
                  </a:cubicBezTo>
                  <a:cubicBezTo>
                    <a:pt x="22694" y="3529"/>
                    <a:pt x="22231" y="3659"/>
                    <a:pt x="21944" y="3930"/>
                  </a:cubicBezTo>
                  <a:cubicBezTo>
                    <a:pt x="19159" y="6553"/>
                    <a:pt x="14639" y="8411"/>
                    <a:pt x="10655" y="8411"/>
                  </a:cubicBezTo>
                  <a:cubicBezTo>
                    <a:pt x="6368" y="8411"/>
                    <a:pt x="2703" y="6259"/>
                    <a:pt x="2490" y="593"/>
                  </a:cubicBezTo>
                  <a:cubicBezTo>
                    <a:pt x="2475" y="171"/>
                    <a:pt x="2134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3;p57">
              <a:extLst>
                <a:ext uri="{FF2B5EF4-FFF2-40B4-BE49-F238E27FC236}">
                  <a16:creationId xmlns:a16="http://schemas.microsoft.com/office/drawing/2014/main" xmlns="" id="{576BCA7C-382E-4DCF-8485-D650F7C52A91}"/>
                </a:ext>
              </a:extLst>
            </p:cNvPr>
            <p:cNvSpPr/>
            <p:nvPr/>
          </p:nvSpPr>
          <p:spPr>
            <a:xfrm>
              <a:off x="4540041" y="2632797"/>
              <a:ext cx="170441" cy="44319"/>
            </a:xfrm>
            <a:custGeom>
              <a:avLst/>
              <a:gdLst/>
              <a:ahLst/>
              <a:cxnLst/>
              <a:rect l="l" t="t" r="r" b="b"/>
              <a:pathLst>
                <a:path w="8830" h="2296" extrusionOk="0">
                  <a:moveTo>
                    <a:pt x="6625" y="0"/>
                  </a:moveTo>
                  <a:cubicBezTo>
                    <a:pt x="6447" y="0"/>
                    <a:pt x="6282" y="24"/>
                    <a:pt x="6154" y="87"/>
                  </a:cubicBezTo>
                  <a:cubicBezTo>
                    <a:pt x="4367" y="963"/>
                    <a:pt x="2486" y="1712"/>
                    <a:pt x="467" y="1766"/>
                  </a:cubicBezTo>
                  <a:cubicBezTo>
                    <a:pt x="25" y="1778"/>
                    <a:pt x="0" y="1921"/>
                    <a:pt x="428" y="2049"/>
                  </a:cubicBezTo>
                  <a:cubicBezTo>
                    <a:pt x="960" y="2206"/>
                    <a:pt x="1546" y="2296"/>
                    <a:pt x="2105" y="2296"/>
                  </a:cubicBezTo>
                  <a:cubicBezTo>
                    <a:pt x="2150" y="2296"/>
                    <a:pt x="2194" y="2295"/>
                    <a:pt x="2239" y="2294"/>
                  </a:cubicBezTo>
                  <a:cubicBezTo>
                    <a:pt x="4509" y="2236"/>
                    <a:pt x="6583" y="1523"/>
                    <a:pt x="8606" y="529"/>
                  </a:cubicBezTo>
                  <a:cubicBezTo>
                    <a:pt x="8830" y="419"/>
                    <a:pt x="7802" y="174"/>
                    <a:pt x="7747" y="163"/>
                  </a:cubicBezTo>
                  <a:cubicBezTo>
                    <a:pt x="7464" y="111"/>
                    <a:pt x="7013" y="0"/>
                    <a:pt x="6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94;p57">
              <a:extLst>
                <a:ext uri="{FF2B5EF4-FFF2-40B4-BE49-F238E27FC236}">
                  <a16:creationId xmlns:a16="http://schemas.microsoft.com/office/drawing/2014/main" xmlns="" id="{3826851D-CF0D-41B7-A2CA-EE05F920A6C2}"/>
                </a:ext>
              </a:extLst>
            </p:cNvPr>
            <p:cNvSpPr/>
            <p:nvPr/>
          </p:nvSpPr>
          <p:spPr>
            <a:xfrm>
              <a:off x="4723512" y="2194244"/>
              <a:ext cx="327428" cy="107862"/>
            </a:xfrm>
            <a:custGeom>
              <a:avLst/>
              <a:gdLst/>
              <a:ahLst/>
              <a:cxnLst/>
              <a:rect l="l" t="t" r="r" b="b"/>
              <a:pathLst>
                <a:path w="16963" h="5588" extrusionOk="0">
                  <a:moveTo>
                    <a:pt x="1067" y="0"/>
                  </a:moveTo>
                  <a:cubicBezTo>
                    <a:pt x="499" y="0"/>
                    <a:pt x="0" y="171"/>
                    <a:pt x="36" y="513"/>
                  </a:cubicBezTo>
                  <a:cubicBezTo>
                    <a:pt x="396" y="3977"/>
                    <a:pt x="2922" y="5587"/>
                    <a:pt x="5608" y="5587"/>
                  </a:cubicBezTo>
                  <a:cubicBezTo>
                    <a:pt x="7547" y="5587"/>
                    <a:pt x="9570" y="4748"/>
                    <a:pt x="10923" y="3160"/>
                  </a:cubicBezTo>
                  <a:cubicBezTo>
                    <a:pt x="11983" y="3258"/>
                    <a:pt x="12986" y="3579"/>
                    <a:pt x="14004" y="3917"/>
                  </a:cubicBezTo>
                  <a:cubicBezTo>
                    <a:pt x="14159" y="3969"/>
                    <a:pt x="14321" y="3992"/>
                    <a:pt x="14487" y="3992"/>
                  </a:cubicBezTo>
                  <a:cubicBezTo>
                    <a:pt x="15145" y="3992"/>
                    <a:pt x="15844" y="3619"/>
                    <a:pt x="16271" y="3179"/>
                  </a:cubicBezTo>
                  <a:cubicBezTo>
                    <a:pt x="16699" y="2742"/>
                    <a:pt x="16963" y="1919"/>
                    <a:pt x="16194" y="1661"/>
                  </a:cubicBezTo>
                  <a:cubicBezTo>
                    <a:pt x="14827" y="1208"/>
                    <a:pt x="13439" y="772"/>
                    <a:pt x="11986" y="738"/>
                  </a:cubicBezTo>
                  <a:cubicBezTo>
                    <a:pt x="11940" y="738"/>
                    <a:pt x="11893" y="749"/>
                    <a:pt x="11846" y="752"/>
                  </a:cubicBezTo>
                  <a:cubicBezTo>
                    <a:pt x="11562" y="570"/>
                    <a:pt x="11075" y="455"/>
                    <a:pt x="10616" y="455"/>
                  </a:cubicBezTo>
                  <a:cubicBezTo>
                    <a:pt x="10110" y="455"/>
                    <a:pt x="9637" y="596"/>
                    <a:pt x="9508" y="944"/>
                  </a:cubicBezTo>
                  <a:cubicBezTo>
                    <a:pt x="8863" y="2682"/>
                    <a:pt x="7515" y="4092"/>
                    <a:pt x="5640" y="4414"/>
                  </a:cubicBezTo>
                  <a:cubicBezTo>
                    <a:pt x="5519" y="4435"/>
                    <a:pt x="5402" y="4445"/>
                    <a:pt x="5289" y="4445"/>
                  </a:cubicBezTo>
                  <a:cubicBezTo>
                    <a:pt x="3570" y="4445"/>
                    <a:pt x="2752" y="2143"/>
                    <a:pt x="2609" y="760"/>
                  </a:cubicBezTo>
                  <a:cubicBezTo>
                    <a:pt x="2556" y="254"/>
                    <a:pt x="1760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5;p57">
              <a:extLst>
                <a:ext uri="{FF2B5EF4-FFF2-40B4-BE49-F238E27FC236}">
                  <a16:creationId xmlns:a16="http://schemas.microsoft.com/office/drawing/2014/main" xmlns="" id="{28301A1E-CC62-47D1-A637-F617200AC042}"/>
                </a:ext>
              </a:extLst>
            </p:cNvPr>
            <p:cNvSpPr/>
            <p:nvPr/>
          </p:nvSpPr>
          <p:spPr>
            <a:xfrm>
              <a:off x="5082364" y="2506327"/>
              <a:ext cx="297452" cy="478200"/>
            </a:xfrm>
            <a:custGeom>
              <a:avLst/>
              <a:gdLst/>
              <a:ahLst/>
              <a:cxnLst/>
              <a:rect l="l" t="t" r="r" b="b"/>
              <a:pathLst>
                <a:path w="15410" h="24774" extrusionOk="0">
                  <a:moveTo>
                    <a:pt x="14767" y="1"/>
                  </a:moveTo>
                  <a:cubicBezTo>
                    <a:pt x="13621" y="1"/>
                    <a:pt x="11332" y="590"/>
                    <a:pt x="11304" y="1513"/>
                  </a:cubicBezTo>
                  <a:cubicBezTo>
                    <a:pt x="11028" y="10378"/>
                    <a:pt x="6330" y="18132"/>
                    <a:pt x="288" y="24358"/>
                  </a:cubicBezTo>
                  <a:cubicBezTo>
                    <a:pt x="0" y="24655"/>
                    <a:pt x="268" y="24774"/>
                    <a:pt x="772" y="24774"/>
                  </a:cubicBezTo>
                  <a:cubicBezTo>
                    <a:pt x="1740" y="24774"/>
                    <a:pt x="3579" y="24334"/>
                    <a:pt x="4032" y="23865"/>
                  </a:cubicBezTo>
                  <a:cubicBezTo>
                    <a:pt x="10305" y="17402"/>
                    <a:pt x="15120" y="9409"/>
                    <a:pt x="15405" y="212"/>
                  </a:cubicBezTo>
                  <a:cubicBezTo>
                    <a:pt x="15410" y="68"/>
                    <a:pt x="15153" y="1"/>
                    <a:pt x="14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6;p57">
              <a:extLst>
                <a:ext uri="{FF2B5EF4-FFF2-40B4-BE49-F238E27FC236}">
                  <a16:creationId xmlns:a16="http://schemas.microsoft.com/office/drawing/2014/main" xmlns="" id="{AC09B3F1-2DDC-4962-8833-941F84BDDE63}"/>
                </a:ext>
              </a:extLst>
            </p:cNvPr>
            <p:cNvSpPr/>
            <p:nvPr/>
          </p:nvSpPr>
          <p:spPr>
            <a:xfrm>
              <a:off x="3835944" y="2460175"/>
              <a:ext cx="103790" cy="275736"/>
            </a:xfrm>
            <a:custGeom>
              <a:avLst/>
              <a:gdLst/>
              <a:ahLst/>
              <a:cxnLst/>
              <a:rect l="l" t="t" r="r" b="b"/>
              <a:pathLst>
                <a:path w="5377" h="14285" extrusionOk="0">
                  <a:moveTo>
                    <a:pt x="2204" y="1"/>
                  </a:moveTo>
                  <a:cubicBezTo>
                    <a:pt x="1111" y="1"/>
                    <a:pt x="1" y="527"/>
                    <a:pt x="1" y="1566"/>
                  </a:cubicBezTo>
                  <a:cubicBezTo>
                    <a:pt x="2" y="5467"/>
                    <a:pt x="65" y="9343"/>
                    <a:pt x="944" y="13161"/>
                  </a:cubicBezTo>
                  <a:cubicBezTo>
                    <a:pt x="1120" y="13928"/>
                    <a:pt x="1943" y="14284"/>
                    <a:pt x="2812" y="14284"/>
                  </a:cubicBezTo>
                  <a:cubicBezTo>
                    <a:pt x="4047" y="14284"/>
                    <a:pt x="5377" y="13566"/>
                    <a:pt x="5083" y="12290"/>
                  </a:cubicBezTo>
                  <a:cubicBezTo>
                    <a:pt x="4273" y="8764"/>
                    <a:pt x="4306" y="5093"/>
                    <a:pt x="4304" y="1497"/>
                  </a:cubicBezTo>
                  <a:cubicBezTo>
                    <a:pt x="4304" y="495"/>
                    <a:pt x="3263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61283" y="1022789"/>
            <a:ext cx="2081825" cy="1563533"/>
            <a:chOff x="-546942" y="1563677"/>
            <a:chExt cx="2081825" cy="1563533"/>
          </a:xfrm>
        </p:grpSpPr>
        <p:sp>
          <p:nvSpPr>
            <p:cNvPr id="106" name="Rectangle: Rounded Corners 87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21070B03-CD05-495B-AC50-13235B0EDE15}"/>
                </a:ext>
              </a:extLst>
            </p:cNvPr>
            <p:cNvSpPr/>
            <p:nvPr/>
          </p:nvSpPr>
          <p:spPr>
            <a:xfrm>
              <a:off x="-546942" y="2401879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AB4F51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19231" y="1563677"/>
              <a:ext cx="2054114" cy="1493255"/>
              <a:chOff x="-519231" y="1896189"/>
              <a:chExt cx="2054114" cy="1493255"/>
            </a:xfrm>
          </p:grpSpPr>
          <p:sp>
            <p:nvSpPr>
              <p:cNvPr id="104" name="Rectangle: Rounded Corners 8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19231" y="1896189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9729" y="2804669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16" name="Rectangle: Rounded Corners 8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9696A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64293" y="107370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Tinggi Tanaman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08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06BFF4E-01BA-4601-9193-E541F26C46A8}"/>
              </a:ext>
            </a:extLst>
          </p:cNvPr>
          <p:cNvSpPr txBox="1"/>
          <p:nvPr/>
        </p:nvSpPr>
        <p:spPr>
          <a:xfrm>
            <a:off x="3991851" y="1153117"/>
            <a:ext cx="41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EEE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 PENELITIAN</a:t>
            </a:r>
            <a:endParaRPr lang="en-US" sz="2400" b="1" dirty="0">
              <a:solidFill>
                <a:srgbClr val="FEEEE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0298" y="4594666"/>
            <a:ext cx="8330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bg1"/>
                </a:solidFill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perlakuan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</a:t>
            </a:r>
            <a:r>
              <a:rPr lang="en-US" sz="2000" b="1" dirty="0">
                <a:solidFill>
                  <a:schemeClr val="bg1"/>
                </a:solidFill>
              </a:rPr>
              <a:t> 75 cm x 15 cm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80 cm x 10 cm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chemeClr val="bg1"/>
                </a:solidFill>
              </a:rPr>
              <a:t>jarak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barisan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lebih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chemeClr val="bg1"/>
                </a:solidFill>
              </a:rPr>
              <a:t>populasi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tanaman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semakin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banyak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daun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saling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menutupi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chemeClr val="bg1"/>
                </a:solidFill>
              </a:rPr>
              <a:t>laju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fotosintesis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rendah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b="1" dirty="0" err="1" smtClean="0">
                <a:solidFill>
                  <a:schemeClr val="bg1"/>
                </a:solidFill>
              </a:rPr>
              <a:t>pembentukan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tongkol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kurang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maksimal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57" y="1722287"/>
            <a:ext cx="8384869" cy="25642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74" name="Google Shape;1567;p57">
            <a:extLst>
              <a:ext uri="{FF2B5EF4-FFF2-40B4-BE49-F238E27FC236}">
                <a16:creationId xmlns:a16="http://schemas.microsoft.com/office/drawing/2014/main" xmlns="" id="{50D1B775-BA26-4B40-93C0-8483FBF1E318}"/>
              </a:ext>
            </a:extLst>
          </p:cNvPr>
          <p:cNvGrpSpPr/>
          <p:nvPr/>
        </p:nvGrpSpPr>
        <p:grpSpPr>
          <a:xfrm>
            <a:off x="10577940" y="5149047"/>
            <a:ext cx="767196" cy="643282"/>
            <a:chOff x="2157958" y="1710755"/>
            <a:chExt cx="1515381" cy="1084434"/>
          </a:xfrm>
        </p:grpSpPr>
        <p:sp>
          <p:nvSpPr>
            <p:cNvPr id="76" name="Google Shape;1568;p57">
              <a:extLst>
                <a:ext uri="{FF2B5EF4-FFF2-40B4-BE49-F238E27FC236}">
                  <a16:creationId xmlns:a16="http://schemas.microsoft.com/office/drawing/2014/main" xmlns="" id="{03226E6E-01BB-4265-901E-E5A04FD5A1EE}"/>
                </a:ext>
              </a:extLst>
            </p:cNvPr>
            <p:cNvSpPr/>
            <p:nvPr/>
          </p:nvSpPr>
          <p:spPr>
            <a:xfrm>
              <a:off x="2344382" y="1710755"/>
              <a:ext cx="1136242" cy="1052006"/>
            </a:xfrm>
            <a:custGeom>
              <a:avLst/>
              <a:gdLst/>
              <a:ahLst/>
              <a:cxnLst/>
              <a:rect l="l" t="t" r="r" b="b"/>
              <a:pathLst>
                <a:path w="58865" h="54501" extrusionOk="0">
                  <a:moveTo>
                    <a:pt x="34215" y="5743"/>
                  </a:moveTo>
                  <a:cubicBezTo>
                    <a:pt x="36389" y="5743"/>
                    <a:pt x="38990" y="6036"/>
                    <a:pt x="41129" y="6856"/>
                  </a:cubicBezTo>
                  <a:cubicBezTo>
                    <a:pt x="39930" y="6708"/>
                    <a:pt x="38704" y="6638"/>
                    <a:pt x="37468" y="6638"/>
                  </a:cubicBezTo>
                  <a:cubicBezTo>
                    <a:pt x="34064" y="6638"/>
                    <a:pt x="30584" y="7168"/>
                    <a:pt x="27384" y="8050"/>
                  </a:cubicBezTo>
                  <a:cubicBezTo>
                    <a:pt x="27090" y="7676"/>
                    <a:pt x="26787" y="7322"/>
                    <a:pt x="26498" y="7020"/>
                  </a:cubicBezTo>
                  <a:cubicBezTo>
                    <a:pt x="28228" y="6493"/>
                    <a:pt x="29995" y="6100"/>
                    <a:pt x="31780" y="5879"/>
                  </a:cubicBezTo>
                  <a:cubicBezTo>
                    <a:pt x="32474" y="5794"/>
                    <a:pt x="33307" y="5743"/>
                    <a:pt x="34215" y="5743"/>
                  </a:cubicBezTo>
                  <a:close/>
                  <a:moveTo>
                    <a:pt x="38116" y="49581"/>
                  </a:moveTo>
                  <a:lnTo>
                    <a:pt x="38116" y="49581"/>
                  </a:lnTo>
                  <a:cubicBezTo>
                    <a:pt x="37114" y="50389"/>
                    <a:pt x="36082" y="51097"/>
                    <a:pt x="35032" y="51649"/>
                  </a:cubicBezTo>
                  <a:cubicBezTo>
                    <a:pt x="33422" y="52495"/>
                    <a:pt x="31669" y="52853"/>
                    <a:pt x="29877" y="52853"/>
                  </a:cubicBezTo>
                  <a:cubicBezTo>
                    <a:pt x="29436" y="52853"/>
                    <a:pt x="28993" y="52831"/>
                    <a:pt x="28549" y="52790"/>
                  </a:cubicBezTo>
                  <a:cubicBezTo>
                    <a:pt x="29133" y="52710"/>
                    <a:pt x="29713" y="52595"/>
                    <a:pt x="30258" y="52499"/>
                  </a:cubicBezTo>
                  <a:cubicBezTo>
                    <a:pt x="31066" y="52356"/>
                    <a:pt x="31862" y="52093"/>
                    <a:pt x="32584" y="51728"/>
                  </a:cubicBezTo>
                  <a:cubicBezTo>
                    <a:pt x="34572" y="51308"/>
                    <a:pt x="36480" y="50608"/>
                    <a:pt x="38116" y="49581"/>
                  </a:cubicBezTo>
                  <a:close/>
                  <a:moveTo>
                    <a:pt x="30356" y="0"/>
                  </a:moveTo>
                  <a:cubicBezTo>
                    <a:pt x="25200" y="0"/>
                    <a:pt x="19969" y="1938"/>
                    <a:pt x="15610" y="4407"/>
                  </a:cubicBezTo>
                  <a:cubicBezTo>
                    <a:pt x="13159" y="5794"/>
                    <a:pt x="10872" y="7503"/>
                    <a:pt x="8849" y="9480"/>
                  </a:cubicBezTo>
                  <a:cubicBezTo>
                    <a:pt x="5158" y="10919"/>
                    <a:pt x="1865" y="13826"/>
                    <a:pt x="2848" y="17757"/>
                  </a:cubicBezTo>
                  <a:cubicBezTo>
                    <a:pt x="2330" y="18832"/>
                    <a:pt x="1877" y="19936"/>
                    <a:pt x="1509" y="21076"/>
                  </a:cubicBezTo>
                  <a:cubicBezTo>
                    <a:pt x="1" y="25754"/>
                    <a:pt x="399" y="30366"/>
                    <a:pt x="1869" y="34744"/>
                  </a:cubicBezTo>
                  <a:cubicBezTo>
                    <a:pt x="2094" y="40689"/>
                    <a:pt x="4885" y="46347"/>
                    <a:pt x="10404" y="48991"/>
                  </a:cubicBezTo>
                  <a:cubicBezTo>
                    <a:pt x="11482" y="49958"/>
                    <a:pt x="12657" y="50838"/>
                    <a:pt x="13925" y="51594"/>
                  </a:cubicBezTo>
                  <a:cubicBezTo>
                    <a:pt x="14457" y="51912"/>
                    <a:pt x="15006" y="52189"/>
                    <a:pt x="15561" y="52450"/>
                  </a:cubicBezTo>
                  <a:cubicBezTo>
                    <a:pt x="15600" y="52494"/>
                    <a:pt x="15636" y="52541"/>
                    <a:pt x="15676" y="52582"/>
                  </a:cubicBezTo>
                  <a:cubicBezTo>
                    <a:pt x="15776" y="52688"/>
                    <a:pt x="16009" y="52754"/>
                    <a:pt x="16316" y="52787"/>
                  </a:cubicBezTo>
                  <a:cubicBezTo>
                    <a:pt x="19212" y="53995"/>
                    <a:pt x="22379" y="54501"/>
                    <a:pt x="25576" y="54501"/>
                  </a:cubicBezTo>
                  <a:cubicBezTo>
                    <a:pt x="29545" y="54501"/>
                    <a:pt x="33559" y="53721"/>
                    <a:pt x="37154" y="52537"/>
                  </a:cubicBezTo>
                  <a:cubicBezTo>
                    <a:pt x="50232" y="48228"/>
                    <a:pt x="58864" y="32890"/>
                    <a:pt x="56016" y="19377"/>
                  </a:cubicBezTo>
                  <a:cubicBezTo>
                    <a:pt x="54622" y="12772"/>
                    <a:pt x="50260" y="9176"/>
                    <a:pt x="44849" y="7610"/>
                  </a:cubicBezTo>
                  <a:cubicBezTo>
                    <a:pt x="42349" y="4292"/>
                    <a:pt x="39096" y="1627"/>
                    <a:pt x="34962" y="564"/>
                  </a:cubicBezTo>
                  <a:cubicBezTo>
                    <a:pt x="33451" y="175"/>
                    <a:pt x="31907" y="0"/>
                    <a:pt x="30356" y="0"/>
                  </a:cubicBezTo>
                  <a:close/>
                </a:path>
              </a:pathLst>
            </a:custGeom>
            <a:solidFill>
              <a:srgbClr val="FEE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EEEEC"/>
                </a:solidFill>
              </a:endParaRPr>
            </a:p>
          </p:txBody>
        </p:sp>
        <p:sp>
          <p:nvSpPr>
            <p:cNvPr id="77" name="Google Shape;1569;p57">
              <a:extLst>
                <a:ext uri="{FF2B5EF4-FFF2-40B4-BE49-F238E27FC236}">
                  <a16:creationId xmlns:a16="http://schemas.microsoft.com/office/drawing/2014/main" xmlns="" id="{7028AFF0-99CD-4A16-ADDC-A079F4854614}"/>
                </a:ext>
              </a:extLst>
            </p:cNvPr>
            <p:cNvSpPr/>
            <p:nvPr/>
          </p:nvSpPr>
          <p:spPr>
            <a:xfrm>
              <a:off x="2365827" y="1832129"/>
              <a:ext cx="1307513" cy="963060"/>
            </a:xfrm>
            <a:custGeom>
              <a:avLst/>
              <a:gdLst/>
              <a:ahLst/>
              <a:cxnLst/>
              <a:rect l="l" t="t" r="r" b="b"/>
              <a:pathLst>
                <a:path w="67738" h="49893" extrusionOk="0">
                  <a:moveTo>
                    <a:pt x="35980" y="574"/>
                  </a:moveTo>
                  <a:cubicBezTo>
                    <a:pt x="39079" y="771"/>
                    <a:pt x="41929" y="1451"/>
                    <a:pt x="44465" y="2549"/>
                  </a:cubicBezTo>
                  <a:cubicBezTo>
                    <a:pt x="43216" y="8252"/>
                    <a:pt x="37647" y="13292"/>
                    <a:pt x="33450" y="16893"/>
                  </a:cubicBezTo>
                  <a:cubicBezTo>
                    <a:pt x="30617" y="19326"/>
                    <a:pt x="23800" y="24542"/>
                    <a:pt x="18603" y="24542"/>
                  </a:cubicBezTo>
                  <a:cubicBezTo>
                    <a:pt x="17045" y="24542"/>
                    <a:pt x="15633" y="24074"/>
                    <a:pt x="14517" y="22921"/>
                  </a:cubicBezTo>
                  <a:cubicBezTo>
                    <a:pt x="19403" y="16106"/>
                    <a:pt x="26690" y="12095"/>
                    <a:pt x="34690" y="9975"/>
                  </a:cubicBezTo>
                  <a:lnTo>
                    <a:pt x="34690" y="9975"/>
                  </a:lnTo>
                  <a:cubicBezTo>
                    <a:pt x="34657" y="9984"/>
                    <a:pt x="34616" y="9987"/>
                    <a:pt x="34568" y="9987"/>
                  </a:cubicBezTo>
                  <a:cubicBezTo>
                    <a:pt x="34225" y="9987"/>
                    <a:pt x="33540" y="9788"/>
                    <a:pt x="33012" y="9788"/>
                  </a:cubicBezTo>
                  <a:cubicBezTo>
                    <a:pt x="32890" y="9788"/>
                    <a:pt x="32776" y="9799"/>
                    <a:pt x="32676" y="9825"/>
                  </a:cubicBezTo>
                  <a:cubicBezTo>
                    <a:pt x="25404" y="11752"/>
                    <a:pt x="18754" y="15227"/>
                    <a:pt x="13917" y="20928"/>
                  </a:cubicBezTo>
                  <a:lnTo>
                    <a:pt x="13917" y="20928"/>
                  </a:lnTo>
                  <a:cubicBezTo>
                    <a:pt x="16183" y="10223"/>
                    <a:pt x="24377" y="633"/>
                    <a:pt x="35980" y="574"/>
                  </a:cubicBezTo>
                  <a:close/>
                  <a:moveTo>
                    <a:pt x="46871" y="3769"/>
                  </a:moveTo>
                  <a:cubicBezTo>
                    <a:pt x="52798" y="7265"/>
                    <a:pt x="56490" y="13354"/>
                    <a:pt x="56761" y="20929"/>
                  </a:cubicBezTo>
                  <a:cubicBezTo>
                    <a:pt x="54600" y="20063"/>
                    <a:pt x="52743" y="18436"/>
                    <a:pt x="51745" y="16322"/>
                  </a:cubicBezTo>
                  <a:cubicBezTo>
                    <a:pt x="51554" y="15918"/>
                    <a:pt x="50778" y="15519"/>
                    <a:pt x="50319" y="15519"/>
                  </a:cubicBezTo>
                  <a:cubicBezTo>
                    <a:pt x="50026" y="15519"/>
                    <a:pt x="49863" y="15682"/>
                    <a:pt x="50065" y="16108"/>
                  </a:cubicBezTo>
                  <a:cubicBezTo>
                    <a:pt x="51293" y="18707"/>
                    <a:pt x="53497" y="20704"/>
                    <a:pt x="56062" y="21945"/>
                  </a:cubicBezTo>
                  <a:cubicBezTo>
                    <a:pt x="54885" y="23818"/>
                    <a:pt x="53507" y="24591"/>
                    <a:pt x="52095" y="24591"/>
                  </a:cubicBezTo>
                  <a:cubicBezTo>
                    <a:pt x="47523" y="24591"/>
                    <a:pt x="42602" y="16494"/>
                    <a:pt x="43028" y="11452"/>
                  </a:cubicBezTo>
                  <a:cubicBezTo>
                    <a:pt x="44889" y="9044"/>
                    <a:pt x="46299" y="6448"/>
                    <a:pt x="46871" y="3769"/>
                  </a:cubicBezTo>
                  <a:close/>
                  <a:moveTo>
                    <a:pt x="56682" y="24100"/>
                  </a:moveTo>
                  <a:lnTo>
                    <a:pt x="56682" y="24100"/>
                  </a:lnTo>
                  <a:cubicBezTo>
                    <a:pt x="56618" y="24870"/>
                    <a:pt x="56509" y="25634"/>
                    <a:pt x="56379" y="26397"/>
                  </a:cubicBezTo>
                  <a:cubicBezTo>
                    <a:pt x="55162" y="27677"/>
                    <a:pt x="53915" y="28208"/>
                    <a:pt x="52697" y="28208"/>
                  </a:cubicBezTo>
                  <a:cubicBezTo>
                    <a:pt x="50545" y="28208"/>
                    <a:pt x="48482" y="26551"/>
                    <a:pt x="46837" y="24436"/>
                  </a:cubicBezTo>
                  <a:lnTo>
                    <a:pt x="46837" y="24436"/>
                  </a:lnTo>
                  <a:cubicBezTo>
                    <a:pt x="48423" y="25408"/>
                    <a:pt x="50151" y="25980"/>
                    <a:pt x="51851" y="25980"/>
                  </a:cubicBezTo>
                  <a:cubicBezTo>
                    <a:pt x="53546" y="25980"/>
                    <a:pt x="55212" y="25411"/>
                    <a:pt x="56682" y="24100"/>
                  </a:cubicBezTo>
                  <a:close/>
                  <a:moveTo>
                    <a:pt x="10530" y="26037"/>
                  </a:moveTo>
                  <a:lnTo>
                    <a:pt x="10530" y="26037"/>
                  </a:lnTo>
                  <a:cubicBezTo>
                    <a:pt x="10502" y="26784"/>
                    <a:pt x="10506" y="27522"/>
                    <a:pt x="10541" y="28247"/>
                  </a:cubicBezTo>
                  <a:cubicBezTo>
                    <a:pt x="10244" y="28368"/>
                    <a:pt x="9942" y="28475"/>
                    <a:pt x="9627" y="28552"/>
                  </a:cubicBezTo>
                  <a:cubicBezTo>
                    <a:pt x="9396" y="28609"/>
                    <a:pt x="9146" y="28620"/>
                    <a:pt x="8910" y="28624"/>
                  </a:cubicBezTo>
                  <a:cubicBezTo>
                    <a:pt x="8877" y="28626"/>
                    <a:pt x="8848" y="28626"/>
                    <a:pt x="8823" y="28626"/>
                  </a:cubicBezTo>
                  <a:cubicBezTo>
                    <a:pt x="8743" y="28626"/>
                    <a:pt x="8693" y="28620"/>
                    <a:pt x="8627" y="28607"/>
                  </a:cubicBezTo>
                  <a:cubicBezTo>
                    <a:pt x="8573" y="28456"/>
                    <a:pt x="8540" y="28302"/>
                    <a:pt x="8542" y="28153"/>
                  </a:cubicBezTo>
                  <a:cubicBezTo>
                    <a:pt x="8562" y="26910"/>
                    <a:pt x="9459" y="26229"/>
                    <a:pt x="10530" y="26037"/>
                  </a:cubicBezTo>
                  <a:close/>
                  <a:moveTo>
                    <a:pt x="58760" y="28588"/>
                  </a:moveTo>
                  <a:cubicBezTo>
                    <a:pt x="58946" y="28758"/>
                    <a:pt x="59146" y="28906"/>
                    <a:pt x="59375" y="28982"/>
                  </a:cubicBezTo>
                  <a:cubicBezTo>
                    <a:pt x="59690" y="29081"/>
                    <a:pt x="59986" y="29203"/>
                    <a:pt x="60283" y="29339"/>
                  </a:cubicBezTo>
                  <a:cubicBezTo>
                    <a:pt x="60390" y="29387"/>
                    <a:pt x="60475" y="29442"/>
                    <a:pt x="60546" y="29501"/>
                  </a:cubicBezTo>
                  <a:cubicBezTo>
                    <a:pt x="60524" y="29785"/>
                    <a:pt x="60380" y="30086"/>
                    <a:pt x="60240" y="30290"/>
                  </a:cubicBezTo>
                  <a:cubicBezTo>
                    <a:pt x="59721" y="31060"/>
                    <a:pt x="58782" y="31454"/>
                    <a:pt x="57846" y="31668"/>
                  </a:cubicBezTo>
                  <a:cubicBezTo>
                    <a:pt x="58208" y="30660"/>
                    <a:pt x="58513" y="29630"/>
                    <a:pt x="58760" y="28588"/>
                  </a:cubicBezTo>
                  <a:close/>
                  <a:moveTo>
                    <a:pt x="7734" y="21660"/>
                  </a:moveTo>
                  <a:cubicBezTo>
                    <a:pt x="8830" y="21660"/>
                    <a:pt x="9851" y="22380"/>
                    <a:pt x="10756" y="23320"/>
                  </a:cubicBezTo>
                  <a:cubicBezTo>
                    <a:pt x="10727" y="23556"/>
                    <a:pt x="10697" y="23787"/>
                    <a:pt x="10671" y="24027"/>
                  </a:cubicBezTo>
                  <a:cubicBezTo>
                    <a:pt x="10314" y="23963"/>
                    <a:pt x="9952" y="23925"/>
                    <a:pt x="9593" y="23925"/>
                  </a:cubicBezTo>
                  <a:cubicBezTo>
                    <a:pt x="8890" y="23925"/>
                    <a:pt x="8199" y="24071"/>
                    <a:pt x="7582" y="24461"/>
                  </a:cubicBezTo>
                  <a:cubicBezTo>
                    <a:pt x="6605" y="25077"/>
                    <a:pt x="6147" y="26103"/>
                    <a:pt x="6204" y="27237"/>
                  </a:cubicBezTo>
                  <a:cubicBezTo>
                    <a:pt x="6275" y="28676"/>
                    <a:pt x="7573" y="29850"/>
                    <a:pt x="8809" y="30374"/>
                  </a:cubicBezTo>
                  <a:cubicBezTo>
                    <a:pt x="9283" y="30573"/>
                    <a:pt x="9773" y="30655"/>
                    <a:pt x="10264" y="30655"/>
                  </a:cubicBezTo>
                  <a:cubicBezTo>
                    <a:pt x="10431" y="30655"/>
                    <a:pt x="10598" y="30646"/>
                    <a:pt x="10764" y="30628"/>
                  </a:cubicBezTo>
                  <a:cubicBezTo>
                    <a:pt x="10829" y="31083"/>
                    <a:pt x="10901" y="31533"/>
                    <a:pt x="10992" y="31975"/>
                  </a:cubicBezTo>
                  <a:cubicBezTo>
                    <a:pt x="10904" y="31956"/>
                    <a:pt x="10818" y="31946"/>
                    <a:pt x="10734" y="31946"/>
                  </a:cubicBezTo>
                  <a:cubicBezTo>
                    <a:pt x="10576" y="31946"/>
                    <a:pt x="10431" y="31983"/>
                    <a:pt x="10308" y="32066"/>
                  </a:cubicBezTo>
                  <a:cubicBezTo>
                    <a:pt x="9219" y="32814"/>
                    <a:pt x="6853" y="34415"/>
                    <a:pt x="5100" y="34415"/>
                  </a:cubicBezTo>
                  <a:cubicBezTo>
                    <a:pt x="4578" y="34415"/>
                    <a:pt x="4111" y="34274"/>
                    <a:pt x="3749" y="33926"/>
                  </a:cubicBezTo>
                  <a:cubicBezTo>
                    <a:pt x="2410" y="32644"/>
                    <a:pt x="2669" y="29866"/>
                    <a:pt x="2929" y="28244"/>
                  </a:cubicBezTo>
                  <a:cubicBezTo>
                    <a:pt x="3264" y="26155"/>
                    <a:pt x="4142" y="23824"/>
                    <a:pt x="5816" y="22435"/>
                  </a:cubicBezTo>
                  <a:cubicBezTo>
                    <a:pt x="6474" y="21889"/>
                    <a:pt x="7116" y="21660"/>
                    <a:pt x="7734" y="21660"/>
                  </a:cubicBezTo>
                  <a:close/>
                  <a:moveTo>
                    <a:pt x="59476" y="23841"/>
                  </a:moveTo>
                  <a:cubicBezTo>
                    <a:pt x="61406" y="25005"/>
                    <a:pt x="62858" y="26705"/>
                    <a:pt x="63272" y="29172"/>
                  </a:cubicBezTo>
                  <a:cubicBezTo>
                    <a:pt x="63913" y="33020"/>
                    <a:pt x="61023" y="36701"/>
                    <a:pt x="57198" y="36701"/>
                  </a:cubicBezTo>
                  <a:cubicBezTo>
                    <a:pt x="57076" y="36701"/>
                    <a:pt x="56954" y="36697"/>
                    <a:pt x="56830" y="36689"/>
                  </a:cubicBezTo>
                  <a:cubicBezTo>
                    <a:pt x="56816" y="36688"/>
                    <a:pt x="56801" y="36688"/>
                    <a:pt x="56787" y="36688"/>
                  </a:cubicBezTo>
                  <a:cubicBezTo>
                    <a:pt x="56230" y="36688"/>
                    <a:pt x="55390" y="37317"/>
                    <a:pt x="54875" y="37682"/>
                  </a:cubicBezTo>
                  <a:cubicBezTo>
                    <a:pt x="55473" y="36740"/>
                    <a:pt x="56039" y="35763"/>
                    <a:pt x="56547" y="34734"/>
                  </a:cubicBezTo>
                  <a:cubicBezTo>
                    <a:pt x="56759" y="34303"/>
                    <a:pt x="56956" y="33867"/>
                    <a:pt x="57148" y="33427"/>
                  </a:cubicBezTo>
                  <a:cubicBezTo>
                    <a:pt x="57443" y="33826"/>
                    <a:pt x="57785" y="34148"/>
                    <a:pt x="58048" y="34148"/>
                  </a:cubicBezTo>
                  <a:cubicBezTo>
                    <a:pt x="58060" y="34148"/>
                    <a:pt x="58071" y="34147"/>
                    <a:pt x="58082" y="34146"/>
                  </a:cubicBezTo>
                  <a:cubicBezTo>
                    <a:pt x="59695" y="33973"/>
                    <a:pt x="62432" y="33317"/>
                    <a:pt x="62336" y="31203"/>
                  </a:cubicBezTo>
                  <a:cubicBezTo>
                    <a:pt x="62255" y="29383"/>
                    <a:pt x="60678" y="27964"/>
                    <a:pt x="59064" y="27162"/>
                  </a:cubicBezTo>
                  <a:cubicBezTo>
                    <a:pt x="59268" y="26060"/>
                    <a:pt x="59405" y="24951"/>
                    <a:pt x="59476" y="23841"/>
                  </a:cubicBezTo>
                  <a:close/>
                  <a:moveTo>
                    <a:pt x="40285" y="14570"/>
                  </a:moveTo>
                  <a:cubicBezTo>
                    <a:pt x="40480" y="16150"/>
                    <a:pt x="41029" y="17706"/>
                    <a:pt x="41825" y="19138"/>
                  </a:cubicBezTo>
                  <a:cubicBezTo>
                    <a:pt x="41790" y="19270"/>
                    <a:pt x="41792" y="19418"/>
                    <a:pt x="41855" y="19584"/>
                  </a:cubicBezTo>
                  <a:cubicBezTo>
                    <a:pt x="43682" y="24470"/>
                    <a:pt x="48152" y="29971"/>
                    <a:pt x="52871" y="29971"/>
                  </a:cubicBezTo>
                  <a:cubicBezTo>
                    <a:pt x="53825" y="29971"/>
                    <a:pt x="54790" y="29746"/>
                    <a:pt x="55745" y="29246"/>
                  </a:cubicBezTo>
                  <a:lnTo>
                    <a:pt x="55745" y="29246"/>
                  </a:lnTo>
                  <a:cubicBezTo>
                    <a:pt x="53469" y="37465"/>
                    <a:pt x="47587" y="44853"/>
                    <a:pt x="39662" y="48015"/>
                  </a:cubicBezTo>
                  <a:cubicBezTo>
                    <a:pt x="37190" y="49000"/>
                    <a:pt x="34805" y="49449"/>
                    <a:pt x="32546" y="49449"/>
                  </a:cubicBezTo>
                  <a:cubicBezTo>
                    <a:pt x="22272" y="49449"/>
                    <a:pt x="14625" y="40155"/>
                    <a:pt x="13445" y="29722"/>
                  </a:cubicBezTo>
                  <a:cubicBezTo>
                    <a:pt x="13473" y="29707"/>
                    <a:pt x="13508" y="29693"/>
                    <a:pt x="13536" y="29675"/>
                  </a:cubicBezTo>
                  <a:cubicBezTo>
                    <a:pt x="13976" y="29431"/>
                    <a:pt x="13762" y="28890"/>
                    <a:pt x="13330" y="28431"/>
                  </a:cubicBezTo>
                  <a:cubicBezTo>
                    <a:pt x="13303" y="27986"/>
                    <a:pt x="13284" y="27541"/>
                    <a:pt x="13283" y="27096"/>
                  </a:cubicBezTo>
                  <a:cubicBezTo>
                    <a:pt x="13281" y="26742"/>
                    <a:pt x="13287" y="26391"/>
                    <a:pt x="13298" y="26037"/>
                  </a:cubicBezTo>
                  <a:cubicBezTo>
                    <a:pt x="13336" y="25958"/>
                    <a:pt x="13352" y="25859"/>
                    <a:pt x="13324" y="25721"/>
                  </a:cubicBezTo>
                  <a:cubicBezTo>
                    <a:pt x="13322" y="25710"/>
                    <a:pt x="13314" y="25697"/>
                    <a:pt x="13313" y="25683"/>
                  </a:cubicBezTo>
                  <a:cubicBezTo>
                    <a:pt x="13344" y="24978"/>
                    <a:pt x="13399" y="24270"/>
                    <a:pt x="13484" y="23566"/>
                  </a:cubicBezTo>
                  <a:cubicBezTo>
                    <a:pt x="15392" y="25332"/>
                    <a:pt x="17591" y="26027"/>
                    <a:pt x="19873" y="26027"/>
                  </a:cubicBezTo>
                  <a:cubicBezTo>
                    <a:pt x="23729" y="26027"/>
                    <a:pt x="27823" y="24043"/>
                    <a:pt x="31154" y="21900"/>
                  </a:cubicBezTo>
                  <a:cubicBezTo>
                    <a:pt x="34037" y="20047"/>
                    <a:pt x="37391" y="17516"/>
                    <a:pt x="40285" y="14570"/>
                  </a:cubicBezTo>
                  <a:close/>
                  <a:moveTo>
                    <a:pt x="34149" y="0"/>
                  </a:moveTo>
                  <a:cubicBezTo>
                    <a:pt x="21620" y="16"/>
                    <a:pt x="13264" y="9851"/>
                    <a:pt x="11066" y="21341"/>
                  </a:cubicBezTo>
                  <a:cubicBezTo>
                    <a:pt x="9783" y="20314"/>
                    <a:pt x="8262" y="19553"/>
                    <a:pt x="6708" y="19553"/>
                  </a:cubicBezTo>
                  <a:cubicBezTo>
                    <a:pt x="5907" y="19553"/>
                    <a:pt x="5096" y="19755"/>
                    <a:pt x="4305" y="20228"/>
                  </a:cubicBezTo>
                  <a:cubicBezTo>
                    <a:pt x="1883" y="21669"/>
                    <a:pt x="769" y="24915"/>
                    <a:pt x="393" y="27545"/>
                  </a:cubicBezTo>
                  <a:cubicBezTo>
                    <a:pt x="0" y="30306"/>
                    <a:pt x="469" y="33469"/>
                    <a:pt x="2789" y="35281"/>
                  </a:cubicBezTo>
                  <a:cubicBezTo>
                    <a:pt x="3808" y="36076"/>
                    <a:pt x="4914" y="36394"/>
                    <a:pt x="6037" y="36394"/>
                  </a:cubicBezTo>
                  <a:cubicBezTo>
                    <a:pt x="7966" y="36394"/>
                    <a:pt x="9944" y="35457"/>
                    <a:pt x="11615" y="34388"/>
                  </a:cubicBezTo>
                  <a:cubicBezTo>
                    <a:pt x="14252" y="42738"/>
                    <a:pt x="21401" y="48728"/>
                    <a:pt x="31012" y="49747"/>
                  </a:cubicBezTo>
                  <a:cubicBezTo>
                    <a:pt x="31935" y="49844"/>
                    <a:pt x="32845" y="49892"/>
                    <a:pt x="33741" y="49892"/>
                  </a:cubicBezTo>
                  <a:cubicBezTo>
                    <a:pt x="42555" y="49892"/>
                    <a:pt x="49974" y="45268"/>
                    <a:pt x="54718" y="37941"/>
                  </a:cubicBezTo>
                  <a:cubicBezTo>
                    <a:pt x="54840" y="37946"/>
                    <a:pt x="54963" y="37948"/>
                    <a:pt x="55086" y="37948"/>
                  </a:cubicBezTo>
                  <a:cubicBezTo>
                    <a:pt x="58972" y="37948"/>
                    <a:pt x="63057" y="35862"/>
                    <a:pt x="64966" y="32447"/>
                  </a:cubicBezTo>
                  <a:cubicBezTo>
                    <a:pt x="67737" y="27492"/>
                    <a:pt x="64008" y="23213"/>
                    <a:pt x="59518" y="21514"/>
                  </a:cubicBezTo>
                  <a:cubicBezTo>
                    <a:pt x="59364" y="15340"/>
                    <a:pt x="57003" y="9380"/>
                    <a:pt x="51830" y="5319"/>
                  </a:cubicBezTo>
                  <a:cubicBezTo>
                    <a:pt x="46991" y="1520"/>
                    <a:pt x="40414" y="348"/>
                    <a:pt x="34432" y="11"/>
                  </a:cubicBezTo>
                  <a:cubicBezTo>
                    <a:pt x="34360" y="8"/>
                    <a:pt x="34306" y="8"/>
                    <a:pt x="34249" y="5"/>
                  </a:cubicBezTo>
                  <a:cubicBezTo>
                    <a:pt x="34209" y="2"/>
                    <a:pt x="34174" y="0"/>
                    <a:pt x="3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70;p57">
              <a:extLst>
                <a:ext uri="{FF2B5EF4-FFF2-40B4-BE49-F238E27FC236}">
                  <a16:creationId xmlns:a16="http://schemas.microsoft.com/office/drawing/2014/main" xmlns="" id="{D3A5F80E-23B0-4805-AC31-74B61D7F1CD5}"/>
                </a:ext>
              </a:extLst>
            </p:cNvPr>
            <p:cNvSpPr/>
            <p:nvPr/>
          </p:nvSpPr>
          <p:spPr>
            <a:xfrm>
              <a:off x="2863079" y="2318379"/>
              <a:ext cx="249215" cy="233194"/>
            </a:xfrm>
            <a:custGeom>
              <a:avLst/>
              <a:gdLst/>
              <a:ahLst/>
              <a:cxnLst/>
              <a:rect l="l" t="t" r="r" b="b"/>
              <a:pathLst>
                <a:path w="12911" h="12081" extrusionOk="0">
                  <a:moveTo>
                    <a:pt x="6839" y="1"/>
                  </a:moveTo>
                  <a:cubicBezTo>
                    <a:pt x="6705" y="1"/>
                    <a:pt x="6592" y="33"/>
                    <a:pt x="6516" y="110"/>
                  </a:cubicBezTo>
                  <a:cubicBezTo>
                    <a:pt x="4043" y="2622"/>
                    <a:pt x="0" y="7094"/>
                    <a:pt x="2432" y="10830"/>
                  </a:cubicBezTo>
                  <a:cubicBezTo>
                    <a:pt x="2902" y="11548"/>
                    <a:pt x="4117" y="12080"/>
                    <a:pt x="4999" y="12080"/>
                  </a:cubicBezTo>
                  <a:cubicBezTo>
                    <a:pt x="5054" y="12080"/>
                    <a:pt x="5108" y="12078"/>
                    <a:pt x="5160" y="12074"/>
                  </a:cubicBezTo>
                  <a:cubicBezTo>
                    <a:pt x="6033" y="12002"/>
                    <a:pt x="6650" y="11468"/>
                    <a:pt x="7106" y="10778"/>
                  </a:cubicBezTo>
                  <a:cubicBezTo>
                    <a:pt x="7474" y="11099"/>
                    <a:pt x="7936" y="11354"/>
                    <a:pt x="8518" y="11531"/>
                  </a:cubicBezTo>
                  <a:cubicBezTo>
                    <a:pt x="8854" y="11632"/>
                    <a:pt x="9175" y="11679"/>
                    <a:pt x="9482" y="11679"/>
                  </a:cubicBezTo>
                  <a:cubicBezTo>
                    <a:pt x="10997" y="11679"/>
                    <a:pt x="12145" y="10534"/>
                    <a:pt x="12769" y="9062"/>
                  </a:cubicBezTo>
                  <a:cubicBezTo>
                    <a:pt x="12911" y="8727"/>
                    <a:pt x="11725" y="8159"/>
                    <a:pt x="11132" y="8159"/>
                  </a:cubicBezTo>
                  <a:cubicBezTo>
                    <a:pt x="10977" y="8159"/>
                    <a:pt x="10862" y="8198"/>
                    <a:pt x="10823" y="8291"/>
                  </a:cubicBezTo>
                  <a:cubicBezTo>
                    <a:pt x="10450" y="9167"/>
                    <a:pt x="9994" y="9864"/>
                    <a:pt x="9187" y="10400"/>
                  </a:cubicBezTo>
                  <a:cubicBezTo>
                    <a:pt x="8957" y="10553"/>
                    <a:pt x="8770" y="10619"/>
                    <a:pt x="8620" y="10619"/>
                  </a:cubicBezTo>
                  <a:cubicBezTo>
                    <a:pt x="7952" y="10619"/>
                    <a:pt x="7986" y="9330"/>
                    <a:pt x="8032" y="8629"/>
                  </a:cubicBezTo>
                  <a:cubicBezTo>
                    <a:pt x="8058" y="8235"/>
                    <a:pt x="6931" y="7728"/>
                    <a:pt x="6377" y="7728"/>
                  </a:cubicBezTo>
                  <a:cubicBezTo>
                    <a:pt x="6223" y="7728"/>
                    <a:pt x="6113" y="7767"/>
                    <a:pt x="6085" y="7858"/>
                  </a:cubicBezTo>
                  <a:cubicBezTo>
                    <a:pt x="5729" y="9030"/>
                    <a:pt x="5278" y="10248"/>
                    <a:pt x="4202" y="10940"/>
                  </a:cubicBezTo>
                  <a:cubicBezTo>
                    <a:pt x="4161" y="10948"/>
                    <a:pt x="4141" y="10957"/>
                    <a:pt x="4109" y="10968"/>
                  </a:cubicBezTo>
                  <a:cubicBezTo>
                    <a:pt x="4016" y="10795"/>
                    <a:pt x="3935" y="10614"/>
                    <a:pt x="3881" y="10424"/>
                  </a:cubicBezTo>
                  <a:cubicBezTo>
                    <a:pt x="3634" y="9721"/>
                    <a:pt x="3681" y="8930"/>
                    <a:pt x="3725" y="8198"/>
                  </a:cubicBezTo>
                  <a:cubicBezTo>
                    <a:pt x="3894" y="5474"/>
                    <a:pt x="6670" y="2699"/>
                    <a:pt x="8463" y="880"/>
                  </a:cubicBezTo>
                  <a:cubicBezTo>
                    <a:pt x="8604" y="737"/>
                    <a:pt x="7479" y="1"/>
                    <a:pt x="6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71;p57">
              <a:extLst>
                <a:ext uri="{FF2B5EF4-FFF2-40B4-BE49-F238E27FC236}">
                  <a16:creationId xmlns:a16="http://schemas.microsoft.com/office/drawing/2014/main" xmlns="" id="{2486B7FB-DE43-4AB3-A121-FE4A695E23BE}"/>
                </a:ext>
              </a:extLst>
            </p:cNvPr>
            <p:cNvSpPr/>
            <p:nvPr/>
          </p:nvSpPr>
          <p:spPr>
            <a:xfrm>
              <a:off x="2813066" y="2556070"/>
              <a:ext cx="347078" cy="84564"/>
            </a:xfrm>
            <a:custGeom>
              <a:avLst/>
              <a:gdLst/>
              <a:ahLst/>
              <a:cxnLst/>
              <a:rect l="l" t="t" r="r" b="b"/>
              <a:pathLst>
                <a:path w="17981" h="4381" extrusionOk="0">
                  <a:moveTo>
                    <a:pt x="1" y="337"/>
                  </a:moveTo>
                  <a:cubicBezTo>
                    <a:pt x="1" y="337"/>
                    <a:pt x="1" y="337"/>
                    <a:pt x="1" y="337"/>
                  </a:cubicBezTo>
                  <a:lnTo>
                    <a:pt x="1" y="337"/>
                  </a:lnTo>
                  <a:cubicBezTo>
                    <a:pt x="1" y="337"/>
                    <a:pt x="1" y="337"/>
                    <a:pt x="1" y="337"/>
                  </a:cubicBezTo>
                  <a:close/>
                  <a:moveTo>
                    <a:pt x="1673" y="1"/>
                  </a:moveTo>
                  <a:cubicBezTo>
                    <a:pt x="1113" y="1"/>
                    <a:pt x="226" y="347"/>
                    <a:pt x="35" y="347"/>
                  </a:cubicBezTo>
                  <a:cubicBezTo>
                    <a:pt x="17" y="347"/>
                    <a:pt x="6" y="344"/>
                    <a:pt x="1" y="337"/>
                  </a:cubicBezTo>
                  <a:lnTo>
                    <a:pt x="1" y="337"/>
                  </a:lnTo>
                  <a:cubicBezTo>
                    <a:pt x="2161" y="3097"/>
                    <a:pt x="5890" y="4381"/>
                    <a:pt x="9630" y="4381"/>
                  </a:cubicBezTo>
                  <a:cubicBezTo>
                    <a:pt x="12691" y="4381"/>
                    <a:pt x="15759" y="3521"/>
                    <a:pt x="17980" y="1907"/>
                  </a:cubicBezTo>
                  <a:lnTo>
                    <a:pt x="17980" y="1907"/>
                  </a:lnTo>
                  <a:cubicBezTo>
                    <a:pt x="17965" y="1918"/>
                    <a:pt x="17928" y="1923"/>
                    <a:pt x="17875" y="1923"/>
                  </a:cubicBezTo>
                  <a:cubicBezTo>
                    <a:pt x="17663" y="1923"/>
                    <a:pt x="17188" y="1853"/>
                    <a:pt x="16748" y="1853"/>
                  </a:cubicBezTo>
                  <a:cubicBezTo>
                    <a:pt x="16432" y="1853"/>
                    <a:pt x="16133" y="1889"/>
                    <a:pt x="15964" y="2013"/>
                  </a:cubicBezTo>
                  <a:cubicBezTo>
                    <a:pt x="14271" y="3242"/>
                    <a:pt x="12191" y="3838"/>
                    <a:pt x="10103" y="3838"/>
                  </a:cubicBezTo>
                  <a:cubicBezTo>
                    <a:pt x="7050" y="3838"/>
                    <a:pt x="3981" y="2564"/>
                    <a:pt x="2083" y="138"/>
                  </a:cubicBezTo>
                  <a:cubicBezTo>
                    <a:pt x="2006" y="38"/>
                    <a:pt x="1857" y="1"/>
                    <a:pt x="1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72;p57">
              <a:extLst>
                <a:ext uri="{FF2B5EF4-FFF2-40B4-BE49-F238E27FC236}">
                  <a16:creationId xmlns:a16="http://schemas.microsoft.com/office/drawing/2014/main" xmlns="" id="{4B9233CB-4430-4088-9F13-A6642EB4916D}"/>
                </a:ext>
              </a:extLst>
            </p:cNvPr>
            <p:cNvSpPr/>
            <p:nvPr/>
          </p:nvSpPr>
          <p:spPr>
            <a:xfrm>
              <a:off x="2943782" y="2665495"/>
              <a:ext cx="127976" cy="20885"/>
            </a:xfrm>
            <a:custGeom>
              <a:avLst/>
              <a:gdLst/>
              <a:ahLst/>
              <a:cxnLst/>
              <a:rect l="l" t="t" r="r" b="b"/>
              <a:pathLst>
                <a:path w="6630" h="1082" extrusionOk="0">
                  <a:moveTo>
                    <a:pt x="5415" y="1"/>
                  </a:moveTo>
                  <a:cubicBezTo>
                    <a:pt x="5083" y="1"/>
                    <a:pt x="4697" y="19"/>
                    <a:pt x="4452" y="171"/>
                  </a:cubicBezTo>
                  <a:cubicBezTo>
                    <a:pt x="3931" y="491"/>
                    <a:pt x="3499" y="654"/>
                    <a:pt x="3015" y="654"/>
                  </a:cubicBezTo>
                  <a:cubicBezTo>
                    <a:pt x="2753" y="654"/>
                    <a:pt x="2476" y="607"/>
                    <a:pt x="2162" y="511"/>
                  </a:cubicBezTo>
                  <a:cubicBezTo>
                    <a:pt x="1952" y="445"/>
                    <a:pt x="1724" y="424"/>
                    <a:pt x="1495" y="424"/>
                  </a:cubicBezTo>
                  <a:cubicBezTo>
                    <a:pt x="1284" y="424"/>
                    <a:pt x="1071" y="442"/>
                    <a:pt x="872" y="460"/>
                  </a:cubicBezTo>
                  <a:cubicBezTo>
                    <a:pt x="814" y="465"/>
                    <a:pt x="1" y="641"/>
                    <a:pt x="150" y="685"/>
                  </a:cubicBezTo>
                  <a:cubicBezTo>
                    <a:pt x="974" y="939"/>
                    <a:pt x="1901" y="1082"/>
                    <a:pt x="2833" y="1082"/>
                  </a:cubicBezTo>
                  <a:cubicBezTo>
                    <a:pt x="4127" y="1082"/>
                    <a:pt x="5429" y="805"/>
                    <a:pt x="6472" y="163"/>
                  </a:cubicBezTo>
                  <a:cubicBezTo>
                    <a:pt x="6629" y="64"/>
                    <a:pt x="5780" y="2"/>
                    <a:pt x="5733" y="2"/>
                  </a:cubicBezTo>
                  <a:cubicBezTo>
                    <a:pt x="5725" y="2"/>
                    <a:pt x="5717" y="2"/>
                    <a:pt x="5709" y="2"/>
                  </a:cubicBezTo>
                  <a:cubicBezTo>
                    <a:pt x="5620" y="2"/>
                    <a:pt x="5520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73;p57">
              <a:extLst>
                <a:ext uri="{FF2B5EF4-FFF2-40B4-BE49-F238E27FC236}">
                  <a16:creationId xmlns:a16="http://schemas.microsoft.com/office/drawing/2014/main" xmlns="" id="{BB779912-F91C-45CE-A3D8-7E115A7F9724}"/>
                </a:ext>
              </a:extLst>
            </p:cNvPr>
            <p:cNvSpPr/>
            <p:nvPr/>
          </p:nvSpPr>
          <p:spPr>
            <a:xfrm>
              <a:off x="3145551" y="2374279"/>
              <a:ext cx="156659" cy="101222"/>
            </a:xfrm>
            <a:custGeom>
              <a:avLst/>
              <a:gdLst/>
              <a:ahLst/>
              <a:cxnLst/>
              <a:rect l="l" t="t" r="r" b="b"/>
              <a:pathLst>
                <a:path w="8116" h="5244" extrusionOk="0">
                  <a:moveTo>
                    <a:pt x="3472" y="1"/>
                  </a:moveTo>
                  <a:cubicBezTo>
                    <a:pt x="1574" y="1"/>
                    <a:pt x="329" y="1528"/>
                    <a:pt x="58" y="3547"/>
                  </a:cubicBezTo>
                  <a:cubicBezTo>
                    <a:pt x="0" y="3970"/>
                    <a:pt x="1219" y="4379"/>
                    <a:pt x="1763" y="4379"/>
                  </a:cubicBezTo>
                  <a:cubicBezTo>
                    <a:pt x="1910" y="4379"/>
                    <a:pt x="2007" y="4349"/>
                    <a:pt x="2017" y="4281"/>
                  </a:cubicBezTo>
                  <a:cubicBezTo>
                    <a:pt x="2215" y="2814"/>
                    <a:pt x="2918" y="1186"/>
                    <a:pt x="4553" y="923"/>
                  </a:cubicBezTo>
                  <a:cubicBezTo>
                    <a:pt x="4601" y="915"/>
                    <a:pt x="4647" y="911"/>
                    <a:pt x="4690" y="911"/>
                  </a:cubicBezTo>
                  <a:cubicBezTo>
                    <a:pt x="5067" y="911"/>
                    <a:pt x="5242" y="1203"/>
                    <a:pt x="5545" y="1812"/>
                  </a:cubicBezTo>
                  <a:cubicBezTo>
                    <a:pt x="5945" y="2614"/>
                    <a:pt x="5923" y="3548"/>
                    <a:pt x="5800" y="4409"/>
                  </a:cubicBezTo>
                  <a:cubicBezTo>
                    <a:pt x="5739" y="4830"/>
                    <a:pt x="6960" y="5243"/>
                    <a:pt x="7504" y="5243"/>
                  </a:cubicBezTo>
                  <a:cubicBezTo>
                    <a:pt x="7651" y="5243"/>
                    <a:pt x="7749" y="5213"/>
                    <a:pt x="7758" y="5145"/>
                  </a:cubicBezTo>
                  <a:cubicBezTo>
                    <a:pt x="8115" y="2658"/>
                    <a:pt x="6920" y="750"/>
                    <a:pt x="4457" y="128"/>
                  </a:cubicBezTo>
                  <a:cubicBezTo>
                    <a:pt x="4112" y="42"/>
                    <a:pt x="3783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74;p57">
              <a:extLst>
                <a:ext uri="{FF2B5EF4-FFF2-40B4-BE49-F238E27FC236}">
                  <a16:creationId xmlns:a16="http://schemas.microsoft.com/office/drawing/2014/main" xmlns="" id="{2EDC4D2B-D7E7-4F73-9AD0-2B513B480D4D}"/>
                </a:ext>
              </a:extLst>
            </p:cNvPr>
            <p:cNvSpPr/>
            <p:nvPr/>
          </p:nvSpPr>
          <p:spPr>
            <a:xfrm>
              <a:off x="2663993" y="2338762"/>
              <a:ext cx="150038" cy="78812"/>
            </a:xfrm>
            <a:custGeom>
              <a:avLst/>
              <a:gdLst/>
              <a:ahLst/>
              <a:cxnLst/>
              <a:rect l="l" t="t" r="r" b="b"/>
              <a:pathLst>
                <a:path w="7773" h="4083" extrusionOk="0">
                  <a:moveTo>
                    <a:pt x="4903" y="1"/>
                  </a:moveTo>
                  <a:cubicBezTo>
                    <a:pt x="4626" y="1"/>
                    <a:pt x="4331" y="29"/>
                    <a:pt x="4019" y="87"/>
                  </a:cubicBezTo>
                  <a:cubicBezTo>
                    <a:pt x="1962" y="469"/>
                    <a:pt x="235" y="1863"/>
                    <a:pt x="5" y="4020"/>
                  </a:cubicBezTo>
                  <a:cubicBezTo>
                    <a:pt x="1" y="4061"/>
                    <a:pt x="119" y="4082"/>
                    <a:pt x="301" y="4082"/>
                  </a:cubicBezTo>
                  <a:cubicBezTo>
                    <a:pt x="852" y="4082"/>
                    <a:pt x="1980" y="3888"/>
                    <a:pt x="2025" y="3471"/>
                  </a:cubicBezTo>
                  <a:cubicBezTo>
                    <a:pt x="2100" y="2753"/>
                    <a:pt x="2342" y="2138"/>
                    <a:pt x="2761" y="1552"/>
                  </a:cubicBezTo>
                  <a:cubicBezTo>
                    <a:pt x="2932" y="1314"/>
                    <a:pt x="3151" y="1119"/>
                    <a:pt x="3379" y="935"/>
                  </a:cubicBezTo>
                  <a:cubicBezTo>
                    <a:pt x="3484" y="850"/>
                    <a:pt x="3599" y="778"/>
                    <a:pt x="3719" y="716"/>
                  </a:cubicBezTo>
                  <a:cubicBezTo>
                    <a:pt x="3725" y="713"/>
                    <a:pt x="3725" y="710"/>
                    <a:pt x="3728" y="709"/>
                  </a:cubicBezTo>
                  <a:cubicBezTo>
                    <a:pt x="3755" y="715"/>
                    <a:pt x="3790" y="721"/>
                    <a:pt x="3845" y="724"/>
                  </a:cubicBezTo>
                  <a:cubicBezTo>
                    <a:pt x="5317" y="842"/>
                    <a:pt x="5716" y="2535"/>
                    <a:pt x="5745" y="3735"/>
                  </a:cubicBezTo>
                  <a:cubicBezTo>
                    <a:pt x="5746" y="3797"/>
                    <a:pt x="5873" y="3826"/>
                    <a:pt x="6063" y="3826"/>
                  </a:cubicBezTo>
                  <a:cubicBezTo>
                    <a:pt x="6634" y="3826"/>
                    <a:pt x="7772" y="3567"/>
                    <a:pt x="7763" y="3186"/>
                  </a:cubicBezTo>
                  <a:cubicBezTo>
                    <a:pt x="7715" y="1151"/>
                    <a:pt x="6666" y="1"/>
                    <a:pt x="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75;p57">
              <a:extLst>
                <a:ext uri="{FF2B5EF4-FFF2-40B4-BE49-F238E27FC236}">
                  <a16:creationId xmlns:a16="http://schemas.microsoft.com/office/drawing/2014/main" xmlns="" id="{5E4A984A-E44E-40AD-9F1A-3794CF5EF2DD}"/>
                </a:ext>
              </a:extLst>
            </p:cNvPr>
            <p:cNvSpPr/>
            <p:nvPr/>
          </p:nvSpPr>
          <p:spPr>
            <a:xfrm>
              <a:off x="2220402" y="1730231"/>
              <a:ext cx="324475" cy="322950"/>
            </a:xfrm>
            <a:custGeom>
              <a:avLst/>
              <a:gdLst/>
              <a:ahLst/>
              <a:cxnLst/>
              <a:rect l="l" t="t" r="r" b="b"/>
              <a:pathLst>
                <a:path w="16810" h="16731" extrusionOk="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rgbClr val="FEE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76;p57">
              <a:extLst>
                <a:ext uri="{FF2B5EF4-FFF2-40B4-BE49-F238E27FC236}">
                  <a16:creationId xmlns:a16="http://schemas.microsoft.com/office/drawing/2014/main" xmlns="" id="{629049BF-2FD1-4013-910E-8D86F516FD61}"/>
                </a:ext>
              </a:extLst>
            </p:cNvPr>
            <p:cNvSpPr/>
            <p:nvPr/>
          </p:nvSpPr>
          <p:spPr>
            <a:xfrm>
              <a:off x="2157958" y="2138865"/>
              <a:ext cx="81572" cy="269617"/>
            </a:xfrm>
            <a:custGeom>
              <a:avLst/>
              <a:gdLst/>
              <a:ahLst/>
              <a:cxnLst/>
              <a:rect l="l" t="t" r="r" b="b"/>
              <a:pathLst>
                <a:path w="4226" h="13968" extrusionOk="0">
                  <a:moveTo>
                    <a:pt x="1705" y="0"/>
                  </a:moveTo>
                  <a:cubicBezTo>
                    <a:pt x="801" y="0"/>
                    <a:pt x="0" y="471"/>
                    <a:pt x="0" y="1548"/>
                  </a:cubicBezTo>
                  <a:lnTo>
                    <a:pt x="0" y="11881"/>
                  </a:lnTo>
                  <a:cubicBezTo>
                    <a:pt x="0" y="13175"/>
                    <a:pt x="1348" y="13968"/>
                    <a:pt x="2522" y="13968"/>
                  </a:cubicBezTo>
                  <a:cubicBezTo>
                    <a:pt x="3425" y="13968"/>
                    <a:pt x="4225" y="13497"/>
                    <a:pt x="4225" y="12422"/>
                  </a:cubicBezTo>
                  <a:lnTo>
                    <a:pt x="4225" y="2089"/>
                  </a:lnTo>
                  <a:cubicBezTo>
                    <a:pt x="4225" y="794"/>
                    <a:pt x="2878" y="0"/>
                    <a:pt x="1705" y="0"/>
                  </a:cubicBezTo>
                  <a:close/>
                </a:path>
              </a:pathLst>
            </a:custGeom>
            <a:solidFill>
              <a:srgbClr val="FEE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77;p57">
              <a:extLst>
                <a:ext uri="{FF2B5EF4-FFF2-40B4-BE49-F238E27FC236}">
                  <a16:creationId xmlns:a16="http://schemas.microsoft.com/office/drawing/2014/main" xmlns="" id="{1317289D-07D8-49B8-B0C1-103A88A9526D}"/>
                </a:ext>
              </a:extLst>
            </p:cNvPr>
            <p:cNvSpPr/>
            <p:nvPr/>
          </p:nvSpPr>
          <p:spPr>
            <a:xfrm>
              <a:off x="3318135" y="2636638"/>
              <a:ext cx="193874" cy="138611"/>
            </a:xfrm>
            <a:custGeom>
              <a:avLst/>
              <a:gdLst/>
              <a:ahLst/>
              <a:cxnLst/>
              <a:rect l="l" t="t" r="r" b="b"/>
              <a:pathLst>
                <a:path w="10044" h="7181" extrusionOk="0">
                  <a:moveTo>
                    <a:pt x="7867" y="1"/>
                  </a:moveTo>
                  <a:cubicBezTo>
                    <a:pt x="7044" y="1"/>
                    <a:pt x="6093" y="208"/>
                    <a:pt x="5545" y="769"/>
                  </a:cubicBezTo>
                  <a:cubicBezTo>
                    <a:pt x="3914" y="2435"/>
                    <a:pt x="2637" y="4359"/>
                    <a:pt x="686" y="5699"/>
                  </a:cubicBezTo>
                  <a:cubicBezTo>
                    <a:pt x="0" y="6168"/>
                    <a:pt x="18" y="6795"/>
                    <a:pt x="867" y="7045"/>
                  </a:cubicBezTo>
                  <a:cubicBezTo>
                    <a:pt x="1173" y="7135"/>
                    <a:pt x="1523" y="7180"/>
                    <a:pt x="1883" y="7180"/>
                  </a:cubicBezTo>
                  <a:cubicBezTo>
                    <a:pt x="2598" y="7180"/>
                    <a:pt x="3354" y="7002"/>
                    <a:pt x="3884" y="6638"/>
                  </a:cubicBezTo>
                  <a:cubicBezTo>
                    <a:pt x="6080" y="5131"/>
                    <a:pt x="7522" y="3107"/>
                    <a:pt x="9358" y="1233"/>
                  </a:cubicBezTo>
                  <a:cubicBezTo>
                    <a:pt x="10044" y="533"/>
                    <a:pt x="8998" y="104"/>
                    <a:pt x="8417" y="33"/>
                  </a:cubicBezTo>
                  <a:cubicBezTo>
                    <a:pt x="8246" y="12"/>
                    <a:pt x="8060" y="1"/>
                    <a:pt x="7867" y="1"/>
                  </a:cubicBezTo>
                  <a:close/>
                </a:path>
              </a:pathLst>
            </a:custGeom>
            <a:solidFill>
              <a:srgbClr val="FEE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61283" y="1022789"/>
            <a:ext cx="2081825" cy="1563533"/>
            <a:chOff x="-546942" y="1563677"/>
            <a:chExt cx="2081825" cy="1563533"/>
          </a:xfrm>
        </p:grpSpPr>
        <p:sp>
          <p:nvSpPr>
            <p:cNvPr id="128" name="Rectangle: Rounded Corners 87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21070B03-CD05-495B-AC50-13235B0EDE15}"/>
                </a:ext>
              </a:extLst>
            </p:cNvPr>
            <p:cNvSpPr/>
            <p:nvPr/>
          </p:nvSpPr>
          <p:spPr>
            <a:xfrm>
              <a:off x="-546942" y="2401879"/>
              <a:ext cx="1771219" cy="725331"/>
            </a:xfrm>
            <a:prstGeom prst="roundRect">
              <a:avLst>
                <a:gd name="adj" fmla="val 33334"/>
              </a:avLst>
            </a:prstGeom>
            <a:solidFill>
              <a:srgbClr val="BD6F6F"/>
            </a:solidFill>
            <a:ln w="76200">
              <a:solidFill>
                <a:srgbClr val="EBCD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19231" y="1563677"/>
              <a:ext cx="2054114" cy="1493255"/>
              <a:chOff x="-519231" y="1896189"/>
              <a:chExt cx="2054114" cy="1493255"/>
            </a:xfrm>
          </p:grpSpPr>
          <p:sp>
            <p:nvSpPr>
              <p:cNvPr id="130" name="Rectangle: Rounded Corners 8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19231" y="1896189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9729" y="2804669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32" name="Rectangle: Rounded Corners 8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A34B4D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64293" y="107370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Tinggi Tanaman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97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6B641CB-E215-4FE1-AD02-F02E9C8F1FCD}"/>
              </a:ext>
            </a:extLst>
          </p:cNvPr>
          <p:cNvGrpSpPr/>
          <p:nvPr/>
        </p:nvGrpSpPr>
        <p:grpSpPr>
          <a:xfrm>
            <a:off x="-1733" y="0"/>
            <a:ext cx="12192000" cy="6858000"/>
            <a:chOff x="0" y="0"/>
            <a:chExt cx="12192000" cy="685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931D636-4F8F-4FA6-8C94-7D7E0B2D5C3A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B016E3C-F195-4005-A36A-82BCC6923B12}"/>
                </a:ext>
              </a:extLst>
            </p:cNvPr>
            <p:cNvCxnSpPr>
              <a:cxnSpLocks/>
            </p:cNvCxnSpPr>
            <p:nvPr/>
          </p:nvCxnSpPr>
          <p:spPr>
            <a:xfrm>
              <a:off x="109450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7F38C61-6111-46E5-A1C6-05D6593B3018}"/>
                </a:ext>
              </a:extLst>
            </p:cNvPr>
            <p:cNvCxnSpPr>
              <a:cxnSpLocks/>
            </p:cNvCxnSpPr>
            <p:nvPr/>
          </p:nvCxnSpPr>
          <p:spPr>
            <a:xfrm>
              <a:off x="160712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2F1A899-A25B-4EC8-9A96-BE76521887C3}"/>
                </a:ext>
              </a:extLst>
            </p:cNvPr>
            <p:cNvCxnSpPr>
              <a:cxnSpLocks/>
            </p:cNvCxnSpPr>
            <p:nvPr/>
          </p:nvCxnSpPr>
          <p:spPr>
            <a:xfrm>
              <a:off x="211974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A4C86F7-DFEC-4944-9877-67CE04E99CE7}"/>
                </a:ext>
              </a:extLst>
            </p:cNvPr>
            <p:cNvCxnSpPr>
              <a:cxnSpLocks/>
            </p:cNvCxnSpPr>
            <p:nvPr/>
          </p:nvCxnSpPr>
          <p:spPr>
            <a:xfrm>
              <a:off x="263236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687FE8F-DBBE-4913-ACDA-D335FBB3A3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498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7395C4-EBD1-4892-9254-3A15FB73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59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7383B6-D237-408E-856F-6E926ACE5AE8}"/>
                </a:ext>
              </a:extLst>
            </p:cNvPr>
            <p:cNvCxnSpPr>
              <a:cxnSpLocks/>
            </p:cNvCxnSpPr>
            <p:nvPr/>
          </p:nvCxnSpPr>
          <p:spPr>
            <a:xfrm>
              <a:off x="417021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C4D68CB-207C-4AB3-90D6-3DDCFA03D70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83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9D6F703A-FA6A-447F-BFCA-77032BA1B45C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5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AFB006F-50D5-446B-AA40-17B01D631C4E}"/>
                </a:ext>
              </a:extLst>
            </p:cNvPr>
            <p:cNvCxnSpPr>
              <a:cxnSpLocks/>
            </p:cNvCxnSpPr>
            <p:nvPr/>
          </p:nvCxnSpPr>
          <p:spPr>
            <a:xfrm>
              <a:off x="570807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DCF96A-6AF7-4373-A998-EC1AF0E4025D}"/>
                </a:ext>
              </a:extLst>
            </p:cNvPr>
            <p:cNvCxnSpPr>
              <a:cxnSpLocks/>
            </p:cNvCxnSpPr>
            <p:nvPr/>
          </p:nvCxnSpPr>
          <p:spPr>
            <a:xfrm>
              <a:off x="622068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B7104B-F93D-4A38-9070-FD1A4E6C0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3330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E3C05B2-4705-474D-8A77-D12B499B797F}"/>
                </a:ext>
              </a:extLst>
            </p:cNvPr>
            <p:cNvCxnSpPr>
              <a:cxnSpLocks/>
            </p:cNvCxnSpPr>
            <p:nvPr/>
          </p:nvCxnSpPr>
          <p:spPr>
            <a:xfrm>
              <a:off x="724592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48C6CAD-F9DC-48F0-A74A-AB9E08048D5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54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FF4DCA1-06F8-480D-BAFA-61A906F8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27116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582FE8C-A771-46DB-836D-5F14AA6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878377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E07782-4D7A-4B6C-92DE-326FFF427AAF}"/>
                </a:ext>
              </a:extLst>
            </p:cNvPr>
            <p:cNvCxnSpPr>
              <a:cxnSpLocks/>
            </p:cNvCxnSpPr>
            <p:nvPr/>
          </p:nvCxnSpPr>
          <p:spPr>
            <a:xfrm>
              <a:off x="929639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8CCE99C-8B5E-4EF7-98D8-6949875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809015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144B0-9852-4203-990D-5E32E878D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633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8A43CB8-7843-409E-8C25-987DD2ADE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251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3CFC0CD-3C4B-4AE4-9BDE-B8CF4A7DF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869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5069B63-370D-4176-BAA8-29B592F9C36A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87" y="0"/>
              <a:ext cx="0" cy="685800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33A51C-0F07-49AE-A343-7FDC487CB855}"/>
                </a:ext>
              </a:extLst>
            </p:cNvPr>
            <p:cNvCxnSpPr/>
            <p:nvPr/>
          </p:nvCxnSpPr>
          <p:spPr>
            <a:xfrm>
              <a:off x="0" y="46412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CE676D2-03B6-4976-9FE8-313CE5C4241D}"/>
                </a:ext>
              </a:extLst>
            </p:cNvPr>
            <p:cNvCxnSpPr/>
            <p:nvPr/>
          </p:nvCxnSpPr>
          <p:spPr>
            <a:xfrm>
              <a:off x="0" y="94903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059F2D4-1B3F-422E-B1A8-E4BF7C32BF72}"/>
                </a:ext>
              </a:extLst>
            </p:cNvPr>
            <p:cNvCxnSpPr/>
            <p:nvPr/>
          </p:nvCxnSpPr>
          <p:spPr>
            <a:xfrm>
              <a:off x="0" y="143394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A163EBC-BFC0-47B0-A97D-AB3D48A05EB5}"/>
                </a:ext>
              </a:extLst>
            </p:cNvPr>
            <p:cNvCxnSpPr/>
            <p:nvPr/>
          </p:nvCxnSpPr>
          <p:spPr>
            <a:xfrm>
              <a:off x="0" y="191885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8860506-6B86-4D91-8913-11F901DC943E}"/>
                </a:ext>
              </a:extLst>
            </p:cNvPr>
            <p:cNvCxnSpPr/>
            <p:nvPr/>
          </p:nvCxnSpPr>
          <p:spPr>
            <a:xfrm>
              <a:off x="0" y="2403761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5993093-88F4-434E-A51D-EFA1554D8C6D}"/>
                </a:ext>
              </a:extLst>
            </p:cNvPr>
            <p:cNvCxnSpPr/>
            <p:nvPr/>
          </p:nvCxnSpPr>
          <p:spPr>
            <a:xfrm>
              <a:off x="0" y="2888670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A95111-86BA-44BF-9063-41CD7830CED0}"/>
                </a:ext>
              </a:extLst>
            </p:cNvPr>
            <p:cNvCxnSpPr/>
            <p:nvPr/>
          </p:nvCxnSpPr>
          <p:spPr>
            <a:xfrm>
              <a:off x="0" y="3373579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EA7FA3-F65B-4C4E-93C4-ACA17F03525E}"/>
                </a:ext>
              </a:extLst>
            </p:cNvPr>
            <p:cNvCxnSpPr/>
            <p:nvPr/>
          </p:nvCxnSpPr>
          <p:spPr>
            <a:xfrm>
              <a:off x="0" y="3858488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91ABD4-DDEA-4829-B38D-70D1232F077C}"/>
                </a:ext>
              </a:extLst>
            </p:cNvPr>
            <p:cNvCxnSpPr/>
            <p:nvPr/>
          </p:nvCxnSpPr>
          <p:spPr>
            <a:xfrm>
              <a:off x="0" y="4343397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9B5FBA1-2D0E-4332-81AE-E53CC367621C}"/>
                </a:ext>
              </a:extLst>
            </p:cNvPr>
            <p:cNvCxnSpPr/>
            <p:nvPr/>
          </p:nvCxnSpPr>
          <p:spPr>
            <a:xfrm>
              <a:off x="0" y="4828306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0E223EB9-8101-420B-811E-B33D0885B427}"/>
                </a:ext>
              </a:extLst>
            </p:cNvPr>
            <p:cNvCxnSpPr/>
            <p:nvPr/>
          </p:nvCxnSpPr>
          <p:spPr>
            <a:xfrm>
              <a:off x="0" y="5313215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9A5238D-9602-44CD-B0F2-79D823FA469C}"/>
                </a:ext>
              </a:extLst>
            </p:cNvPr>
            <p:cNvCxnSpPr/>
            <p:nvPr/>
          </p:nvCxnSpPr>
          <p:spPr>
            <a:xfrm>
              <a:off x="0" y="5798124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5519D68-7F2E-4DE3-B8FE-5B52A6028C5A}"/>
                </a:ext>
              </a:extLst>
            </p:cNvPr>
            <p:cNvCxnSpPr/>
            <p:nvPr/>
          </p:nvCxnSpPr>
          <p:spPr>
            <a:xfrm>
              <a:off x="0" y="6283033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A311898-1A66-4355-8D4E-8B051D38DEAC}"/>
                </a:ext>
              </a:extLst>
            </p:cNvPr>
            <p:cNvCxnSpPr/>
            <p:nvPr/>
          </p:nvCxnSpPr>
          <p:spPr>
            <a:xfrm>
              <a:off x="0" y="6767942"/>
              <a:ext cx="12192000" cy="0"/>
            </a:xfrm>
            <a:prstGeom prst="line">
              <a:avLst/>
            </a:prstGeom>
            <a:ln w="9525">
              <a:solidFill>
                <a:srgbClr val="EBCD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576279-7676-4613-AC9A-73901E9B5ACA}"/>
              </a:ext>
            </a:extLst>
          </p:cNvPr>
          <p:cNvSpPr/>
          <p:nvPr/>
        </p:nvSpPr>
        <p:spPr>
          <a:xfrm>
            <a:off x="-1733" y="5798124"/>
            <a:ext cx="12192000" cy="1072332"/>
          </a:xfrm>
          <a:prstGeom prst="rect">
            <a:avLst/>
          </a:prstGeom>
          <a:solidFill>
            <a:srgbClr val="536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B9C5C8-0ADE-4A50-A041-B240DA8EC2A9}"/>
              </a:ext>
            </a:extLst>
          </p:cNvPr>
          <p:cNvSpPr/>
          <p:nvPr/>
        </p:nvSpPr>
        <p:spPr>
          <a:xfrm>
            <a:off x="678873" y="983676"/>
            <a:ext cx="10872357" cy="5237019"/>
          </a:xfrm>
          <a:prstGeom prst="roundRect">
            <a:avLst>
              <a:gd name="adj" fmla="val 4982"/>
            </a:avLst>
          </a:prstGeom>
          <a:solidFill>
            <a:srgbClr val="B9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980F7E-9481-4E1A-BCCB-A5EE40B15548}"/>
              </a:ext>
            </a:extLst>
          </p:cNvPr>
          <p:cNvGrpSpPr/>
          <p:nvPr/>
        </p:nvGrpSpPr>
        <p:grpSpPr>
          <a:xfrm rot="16200000">
            <a:off x="11610108" y="1260767"/>
            <a:ext cx="2341418" cy="415637"/>
            <a:chOff x="7301345" y="900545"/>
            <a:chExt cx="2341418" cy="41563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CF16AE69-326B-4E57-9E17-59F0A7C5E0C8}"/>
                </a:ext>
              </a:extLst>
            </p:cNvPr>
            <p:cNvSpPr/>
            <p:nvPr/>
          </p:nvSpPr>
          <p:spPr>
            <a:xfrm>
              <a:off x="7301345" y="900545"/>
              <a:ext cx="401782" cy="415637"/>
            </a:xfrm>
            <a:prstGeom prst="flowChartConnector">
              <a:avLst/>
            </a:prstGeom>
            <a:solidFill>
              <a:srgbClr val="64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F51EA38E-4C5C-4FCB-8941-23F80C4E7B4D}"/>
                </a:ext>
              </a:extLst>
            </p:cNvPr>
            <p:cNvSpPr/>
            <p:nvPr/>
          </p:nvSpPr>
          <p:spPr>
            <a:xfrm>
              <a:off x="7786254" y="900545"/>
              <a:ext cx="401782" cy="415637"/>
            </a:xfrm>
            <a:prstGeom prst="flowChartConnector">
              <a:avLst/>
            </a:prstGeom>
            <a:solidFill>
              <a:srgbClr val="B96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C2819ECF-22B9-4E88-9F92-B070CA10B694}"/>
                </a:ext>
              </a:extLst>
            </p:cNvPr>
            <p:cNvSpPr/>
            <p:nvPr/>
          </p:nvSpPr>
          <p:spPr>
            <a:xfrm>
              <a:off x="8271163" y="900545"/>
              <a:ext cx="401782" cy="415637"/>
            </a:xfrm>
            <a:prstGeom prst="flowChartConnector">
              <a:avLst/>
            </a:prstGeom>
            <a:solidFill>
              <a:srgbClr val="DEA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xmlns="" id="{5067805E-4406-440F-BD3D-4446E68541D9}"/>
                </a:ext>
              </a:extLst>
            </p:cNvPr>
            <p:cNvSpPr/>
            <p:nvPr/>
          </p:nvSpPr>
          <p:spPr>
            <a:xfrm>
              <a:off x="8756072" y="900545"/>
              <a:ext cx="401782" cy="415637"/>
            </a:xfrm>
            <a:prstGeom prst="flowChartConnector">
              <a:avLst/>
            </a:prstGeom>
            <a:solidFill>
              <a:srgbClr val="AD6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E835BFE2-12F4-4453-A3B6-5DC8D6032333}"/>
                </a:ext>
              </a:extLst>
            </p:cNvPr>
            <p:cNvSpPr/>
            <p:nvPr/>
          </p:nvSpPr>
          <p:spPr>
            <a:xfrm>
              <a:off x="9240981" y="900545"/>
              <a:ext cx="401782" cy="415637"/>
            </a:xfrm>
            <a:prstGeom prst="flowChartConnector">
              <a:avLst/>
            </a:prstGeom>
            <a:solidFill>
              <a:srgbClr val="F9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4DCD828-C1FE-4CFF-AA58-D9B4FF2675DD}"/>
              </a:ext>
            </a:extLst>
          </p:cNvPr>
          <p:cNvSpPr/>
          <p:nvPr/>
        </p:nvSpPr>
        <p:spPr>
          <a:xfrm>
            <a:off x="841663" y="1136076"/>
            <a:ext cx="10560629" cy="4932215"/>
          </a:xfrm>
          <a:prstGeom prst="roundRect">
            <a:avLst>
              <a:gd name="adj" fmla="val 4982"/>
            </a:avLst>
          </a:prstGeom>
          <a:noFill/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5178D9-2EA7-41B1-B351-CE7AD57D463D}"/>
              </a:ext>
            </a:extLst>
          </p:cNvPr>
          <p:cNvGrpSpPr/>
          <p:nvPr/>
        </p:nvGrpSpPr>
        <p:grpSpPr>
          <a:xfrm>
            <a:off x="10065325" y="0"/>
            <a:ext cx="1170710" cy="1343891"/>
            <a:chOff x="10259291" y="0"/>
            <a:chExt cx="1170710" cy="1343891"/>
          </a:xfrm>
          <a:solidFill>
            <a:srgbClr val="648282"/>
          </a:solidFill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xmlns="" id="{693DA358-C82F-4174-8AA2-F4F780D0DB10}"/>
                </a:ext>
              </a:extLst>
            </p:cNvPr>
            <p:cNvSpPr/>
            <p:nvPr/>
          </p:nvSpPr>
          <p:spPr>
            <a:xfrm rot="5400000" flipV="1">
              <a:off x="10172700" y="86591"/>
              <a:ext cx="1343891" cy="1170710"/>
            </a:xfrm>
            <a:prstGeom prst="flowChartDelay">
              <a:avLst/>
            </a:prstGeom>
            <a:solidFill>
              <a:srgbClr val="536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2FBC004A-2CC1-4B45-988E-8967895E377B}"/>
                </a:ext>
              </a:extLst>
            </p:cNvPr>
            <p:cNvSpPr/>
            <p:nvPr/>
          </p:nvSpPr>
          <p:spPr>
            <a:xfrm>
              <a:off x="10380517" y="193963"/>
              <a:ext cx="928255" cy="976746"/>
            </a:xfrm>
            <a:prstGeom prst="flowChartConnector">
              <a:avLst/>
            </a:prstGeom>
            <a:solidFill>
              <a:srgbClr val="F0D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: Rounded Corners 106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C1F250-7754-4877-A4CA-4C6523B43376}"/>
              </a:ext>
            </a:extLst>
          </p:cNvPr>
          <p:cNvSpPr/>
          <p:nvPr/>
        </p:nvSpPr>
        <p:spPr>
          <a:xfrm>
            <a:off x="715244" y="387918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EBCD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36D6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</a:p>
        </p:txBody>
      </p:sp>
      <p:sp>
        <p:nvSpPr>
          <p:cNvPr id="109" name="Rectangle: Rounded Corners 10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349249-CA02-4011-839E-02A7F9F863B9}"/>
              </a:ext>
            </a:extLst>
          </p:cNvPr>
          <p:cNvSpPr/>
          <p:nvPr/>
        </p:nvSpPr>
        <p:spPr>
          <a:xfrm>
            <a:off x="2210664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D653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0" name="Rectangle: Rounded Corners 109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5BF6FF-9370-42CC-9D9A-93999BAA8561}"/>
              </a:ext>
            </a:extLst>
          </p:cNvPr>
          <p:cNvSpPr/>
          <p:nvPr/>
        </p:nvSpPr>
        <p:spPr>
          <a:xfrm>
            <a:off x="3710421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DEA3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1" name="Rectangle: Rounded Corners 1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612197-B09C-49DE-86FC-8045F901D2B7}"/>
              </a:ext>
            </a:extLst>
          </p:cNvPr>
          <p:cNvSpPr/>
          <p:nvPr/>
        </p:nvSpPr>
        <p:spPr>
          <a:xfrm>
            <a:off x="5210178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B969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2" name="Rectangle: Rounded Corners 1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997A6F-A590-41E4-920D-29F3F419D665}"/>
              </a:ext>
            </a:extLst>
          </p:cNvPr>
          <p:cNvSpPr/>
          <p:nvPr/>
        </p:nvSpPr>
        <p:spPr>
          <a:xfrm>
            <a:off x="6709935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A5B4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3" name="Rectangle: Rounded Corners 1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7004F6-6802-46EE-8952-0B5C97B7D5A6}"/>
              </a:ext>
            </a:extLst>
          </p:cNvPr>
          <p:cNvSpPr/>
          <p:nvPr/>
        </p:nvSpPr>
        <p:spPr>
          <a:xfrm>
            <a:off x="8209692" y="373376"/>
            <a:ext cx="1399310" cy="496002"/>
          </a:xfrm>
          <a:prstGeom prst="roundRect">
            <a:avLst>
              <a:gd name="adj" fmla="val 25047"/>
            </a:avLst>
          </a:prstGeom>
          <a:solidFill>
            <a:srgbClr val="64828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 </a:t>
            </a:r>
            <a:r>
              <a:rPr lang="en-US" sz="1600" dirty="0">
                <a:solidFill>
                  <a:srgbClr val="EBCDA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dirty="0">
              <a:solidFill>
                <a:srgbClr val="EBCDA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5395" y="3759765"/>
            <a:ext cx="8775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Perlakuan</a:t>
            </a:r>
            <a:r>
              <a:rPr lang="en-US" b="1" dirty="0" smtClean="0">
                <a:solidFill>
                  <a:schemeClr val="bg1"/>
                </a:solidFill>
              </a:rPr>
              <a:t> 70 </a:t>
            </a:r>
            <a:r>
              <a:rPr lang="en-US" b="1" dirty="0">
                <a:solidFill>
                  <a:schemeClr val="bg1"/>
                </a:solidFill>
              </a:rPr>
              <a:t>cm x 20 cm </a:t>
            </a:r>
            <a:r>
              <a:rPr lang="en-US" b="1" dirty="0" err="1">
                <a:solidFill>
                  <a:schemeClr val="bg1"/>
                </a:solidFill>
              </a:rPr>
              <a:t>menunjukkan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segar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tertinggi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yakni</a:t>
            </a:r>
            <a:r>
              <a:rPr lang="en-US" b="1" dirty="0">
                <a:solidFill>
                  <a:schemeClr val="bg1"/>
                </a:solidFill>
              </a:rPr>
              <a:t> 255,77 </a:t>
            </a:r>
            <a:r>
              <a:rPr lang="en-US" b="1" dirty="0" smtClean="0">
                <a:solidFill>
                  <a:schemeClr val="bg1"/>
                </a:solidFill>
              </a:rPr>
              <a:t>g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Hal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diduga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tersebut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sirkulasi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udara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metabolisme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kerapatan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mencukupi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</a:t>
            </a:r>
            <a:r>
              <a:rPr lang="en-US" b="1" dirty="0">
                <a:solidFill>
                  <a:schemeClr val="bg1"/>
                </a:solidFill>
              </a:rPr>
              <a:t> optimal.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Jarak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</a:t>
            </a:r>
            <a:r>
              <a:rPr lang="en-US" b="1" dirty="0">
                <a:solidFill>
                  <a:schemeClr val="bg1"/>
                </a:solidFill>
              </a:rPr>
              <a:t> per </a:t>
            </a:r>
            <a:r>
              <a:rPr lang="en-US" b="1" dirty="0" err="1">
                <a:solidFill>
                  <a:schemeClr val="bg1"/>
                </a:solidFill>
              </a:rPr>
              <a:t>baris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terlalu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rapat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bandingkan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perlakuan</a:t>
            </a:r>
            <a:r>
              <a:rPr lang="en-US" b="1" dirty="0">
                <a:solidFill>
                  <a:schemeClr val="bg1"/>
                </a:solidFill>
              </a:rPr>
              <a:t> 75 cm x 15 cm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80 cm x 10 cm.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bg1"/>
                </a:solidFill>
              </a:rPr>
              <a:t>Perbedaan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hasil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segar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tongkol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diperkirakan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akibat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jarak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 yang optimal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didukung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oleh</a:t>
            </a:r>
            <a:r>
              <a:rPr lang="en-US" b="1" dirty="0">
                <a:solidFill>
                  <a:schemeClr val="bg1"/>
                </a:solidFill>
              </a:rPr>
              <a:t> areal </a:t>
            </a:r>
            <a:r>
              <a:rPr lang="en-US" b="1" dirty="0" err="1">
                <a:solidFill>
                  <a:schemeClr val="bg1"/>
                </a:solidFill>
              </a:rPr>
              <a:t>terbuka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kedua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lorong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menciptakan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ruang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tumbuuh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sesuai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jagung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7"/>
          <a:stretch/>
        </p:blipFill>
        <p:spPr bwMode="auto">
          <a:xfrm>
            <a:off x="1803664" y="1083737"/>
            <a:ext cx="8378587" cy="2676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2C3B7844-A2B5-47C0-BAB3-3540966179C6}"/>
              </a:ext>
            </a:extLst>
          </p:cNvPr>
          <p:cNvGrpSpPr/>
          <p:nvPr/>
        </p:nvGrpSpPr>
        <p:grpSpPr>
          <a:xfrm>
            <a:off x="-539570" y="1021177"/>
            <a:ext cx="2061847" cy="1583932"/>
            <a:chOff x="-525229" y="1548210"/>
            <a:chExt cx="2061847" cy="158393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8158E35B-3B61-4A7E-9CA3-59263A4AE110}"/>
                </a:ext>
              </a:extLst>
            </p:cNvPr>
            <p:cNvGrpSpPr/>
            <p:nvPr/>
          </p:nvGrpSpPr>
          <p:grpSpPr>
            <a:xfrm>
              <a:off x="-511538" y="1548210"/>
              <a:ext cx="2020283" cy="725331"/>
              <a:chOff x="-511538" y="1880722"/>
              <a:chExt cx="2020283" cy="725331"/>
            </a:xfrm>
          </p:grpSpPr>
          <p:sp>
            <p:nvSpPr>
              <p:cNvPr id="97" name="Rectangle: Rounded Corners 8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21070B03-CD05-495B-AC50-13235B0EDE15}"/>
                  </a:ext>
                </a:extLst>
              </p:cNvPr>
              <p:cNvSpPr/>
              <p:nvPr/>
            </p:nvSpPr>
            <p:spPr>
              <a:xfrm>
                <a:off x="-511538" y="1880722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9696A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9F1DBAD9-9122-4F57-8B42-85039C8C2D9B}"/>
                  </a:ext>
                </a:extLst>
              </p:cNvPr>
              <p:cNvSpPr txBox="1"/>
              <p:nvPr/>
            </p:nvSpPr>
            <p:spPr>
              <a:xfrm>
                <a:off x="-125867" y="193959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Tinggi Tanaman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AD9FE9C8-A7E8-49CB-A825-1D8E84CE984C}"/>
                </a:ext>
              </a:extLst>
            </p:cNvPr>
            <p:cNvGrpSpPr/>
            <p:nvPr/>
          </p:nvGrpSpPr>
          <p:grpSpPr>
            <a:xfrm>
              <a:off x="-525229" y="2406811"/>
              <a:ext cx="2061847" cy="725331"/>
              <a:chOff x="-525229" y="2739323"/>
              <a:chExt cx="2061847" cy="725331"/>
            </a:xfrm>
          </p:grpSpPr>
          <p:sp>
            <p:nvSpPr>
              <p:cNvPr id="95" name="Rectangle: Rounded Corners 8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id="{32C4FBDF-9961-40C6-A3E7-DA037404A2FB}"/>
                  </a:ext>
                </a:extLst>
              </p:cNvPr>
              <p:cNvSpPr/>
              <p:nvPr/>
            </p:nvSpPr>
            <p:spPr>
              <a:xfrm>
                <a:off x="-525229" y="2739323"/>
                <a:ext cx="1771219" cy="725331"/>
              </a:xfrm>
              <a:prstGeom prst="roundRect">
                <a:avLst>
                  <a:gd name="adj" fmla="val 33334"/>
                </a:avLst>
              </a:prstGeom>
              <a:solidFill>
                <a:srgbClr val="BD6F71"/>
              </a:solidFill>
              <a:ln w="76200">
                <a:solidFill>
                  <a:srgbClr val="EBCD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E5F14BA6-B6A6-4A81-A8E1-939AB983C341}"/>
                  </a:ext>
                </a:extLst>
              </p:cNvPr>
              <p:cNvSpPr txBox="1"/>
              <p:nvPr/>
            </p:nvSpPr>
            <p:spPr>
              <a:xfrm>
                <a:off x="-97994" y="2825903"/>
                <a:ext cx="16346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 smtClean="0">
                    <a:solidFill>
                      <a:srgbClr val="EBCDA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Jumlah Tongkol</a:t>
                </a:r>
                <a:endParaRPr lang="en-US" sz="1600" dirty="0">
                  <a:solidFill>
                    <a:srgbClr val="EBCDAF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99" name="Rectangle: Rounded Corners 8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769" y="2726881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8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39573" y="356124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A34B4D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8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79" y="4391210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67281" y="6048552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8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C4FBDF-9961-40C6-A3E7-DA037404A2FB}"/>
              </a:ext>
            </a:extLst>
          </p:cNvPr>
          <p:cNvSpPr/>
          <p:nvPr/>
        </p:nvSpPr>
        <p:spPr>
          <a:xfrm>
            <a:off x="-553426" y="5218265"/>
            <a:ext cx="1771219" cy="725331"/>
          </a:xfrm>
          <a:prstGeom prst="roundRect">
            <a:avLst>
              <a:gd name="adj" fmla="val 33334"/>
            </a:avLst>
          </a:prstGeom>
          <a:solidFill>
            <a:srgbClr val="BD6F71"/>
          </a:solidFill>
          <a:ln w="76200">
            <a:solidFill>
              <a:srgbClr val="EBC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155308" y="2797158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Panjang Tongkol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867" y="356610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36706" y="4454830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Berat segar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23010" y="5313215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(Jarak)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E5F14BA6-B6A6-4A81-A8E1-939AB983C341}"/>
              </a:ext>
            </a:extLst>
          </p:cNvPr>
          <p:cNvSpPr txBox="1"/>
          <p:nvPr/>
        </p:nvSpPr>
        <p:spPr>
          <a:xfrm>
            <a:off x="-264577" y="6118829"/>
            <a:ext cx="1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rgbClr val="EBCDA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Brt Kering (PPC)</a:t>
            </a:r>
            <a:endParaRPr lang="en-US" sz="1600" dirty="0">
              <a:solidFill>
                <a:srgbClr val="EBCDA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7" name="Picture 2" descr="C:\Users\ASUS\Downloads\kisspng-corn-on-the-cob-maize-computer-file-vector-corn-5a909f9636e3e5.250584111519427478224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522">
            <a:off x="10169225" y="4473017"/>
            <a:ext cx="1428813" cy="14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1230</Words>
  <Application>Microsoft Office PowerPoint</Application>
  <PresentationFormat>Custom</PresentationFormat>
  <Paragraphs>224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Aharoni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Nanda</dc:creator>
  <cp:lastModifiedBy>hp</cp:lastModifiedBy>
  <cp:revision>50</cp:revision>
  <dcterms:created xsi:type="dcterms:W3CDTF">2022-01-15T11:46:15Z</dcterms:created>
  <dcterms:modified xsi:type="dcterms:W3CDTF">2022-07-13T03:37:36Z</dcterms:modified>
</cp:coreProperties>
</file>