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28"/>
  </p:notesMasterIdLst>
  <p:sldIdLst>
    <p:sldId id="256" r:id="rId2"/>
    <p:sldId id="257" r:id="rId3"/>
    <p:sldId id="258" r:id="rId4"/>
    <p:sldId id="259" r:id="rId5"/>
    <p:sldId id="282" r:id="rId6"/>
    <p:sldId id="262" r:id="rId7"/>
    <p:sldId id="261" r:id="rId8"/>
    <p:sldId id="264" r:id="rId9"/>
    <p:sldId id="260" r:id="rId10"/>
    <p:sldId id="270" r:id="rId11"/>
    <p:sldId id="283" r:id="rId12"/>
    <p:sldId id="284" r:id="rId13"/>
    <p:sldId id="285" r:id="rId14"/>
    <p:sldId id="272" r:id="rId15"/>
    <p:sldId id="277" r:id="rId16"/>
    <p:sldId id="286" r:id="rId17"/>
    <p:sldId id="287" r:id="rId18"/>
    <p:sldId id="288" r:id="rId19"/>
    <p:sldId id="289" r:id="rId20"/>
    <p:sldId id="292" r:id="rId21"/>
    <p:sldId id="290" r:id="rId22"/>
    <p:sldId id="293" r:id="rId23"/>
    <p:sldId id="291" r:id="rId24"/>
    <p:sldId id="294" r:id="rId25"/>
    <p:sldId id="279" r:id="rId26"/>
    <p:sldId id="281" r:id="rId27"/>
  </p:sldIdLst>
  <p:sldSz cx="9144000" cy="5143500" type="screen16x9"/>
  <p:notesSz cx="6858000" cy="9144000"/>
  <p:embeddedFontLst>
    <p:embeddedFont>
      <p:font typeface="Roboto" panose="020B0604020202020204" charset="0"/>
      <p:regular r:id="rId29"/>
      <p:bold r:id="rId30"/>
      <p:italic r:id="rId31"/>
      <p:boldItalic r:id="rId32"/>
    </p:embeddedFont>
    <p:embeddedFont>
      <p:font typeface="Catamaran Light" panose="020B0604020202020204" charset="0"/>
      <p:regular r:id="rId33"/>
      <p:bold r:id="rId34"/>
    </p:embeddedFont>
    <p:embeddedFont>
      <p:font typeface="Montserrat" panose="00000500000000000000" pitchFamily="2" charset="0"/>
      <p:regular r:id="rId35"/>
      <p:bold r:id="rId36"/>
      <p:italic r:id="rId37"/>
      <p:boldItalic r:id="rId38"/>
    </p:embeddedFont>
    <p:embeddedFont>
      <p:font typeface="Comic Sans MS" panose="030F0702030302020204" pitchFamily="66" charset="0"/>
      <p:regular r:id="rId39"/>
      <p:bold r:id="rId40"/>
    </p:embeddedFont>
    <p:embeddedFont>
      <p:font typeface="Livvic" panose="020B0604020202020204" charset="0"/>
      <p:regular r:id="rId41"/>
      <p:bold r:id="rId42"/>
      <p:italic r:id="rId43"/>
      <p:boldItalic r:id="rId44"/>
    </p:embeddedFont>
    <p:embeddedFont>
      <p:font typeface="Fira Sans Extra Condensed Medium" panose="020B0604020202020204" charset="0"/>
      <p:regular r:id="rId45"/>
      <p:bold r:id="rId46"/>
      <p:italic r:id="rId47"/>
      <p:boldItalic r:id="rId48"/>
    </p:embeddedFont>
    <p:embeddedFont>
      <p:font typeface="Cambria Math" panose="02040503050406030204" pitchFamily="18" charset="0"/>
      <p:regular r:id="rId49"/>
    </p:embeddedFont>
    <p:embeddedFont>
      <p:font typeface="Calibri" panose="020F0502020204030204"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9E89"/>
    <a:srgbClr val="9082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F51FB01-9B9D-4CDD-B533-129CA48C006C}">
  <a:tblStyle styleId="{5F51FB01-9B9D-4CDD-B533-129CA48C006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434" autoAdjust="0"/>
  </p:normalViewPr>
  <p:slideViewPr>
    <p:cSldViewPr snapToGrid="0">
      <p:cViewPr varScale="1">
        <p:scale>
          <a:sx n="88" d="100"/>
          <a:sy n="88" d="100"/>
        </p:scale>
        <p:origin x="174" y="78"/>
      </p:cViewPr>
      <p:guideLst/>
    </p:cSldViewPr>
  </p:slideViewPr>
  <p:outlineViewPr>
    <p:cViewPr>
      <p:scale>
        <a:sx n="33" d="100"/>
        <a:sy n="33" d="100"/>
      </p:scale>
      <p:origin x="0" y="-1462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font" Target="fonts/font2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font" Target="fonts/font2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23.fntdata"/><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Documents\TA%20Intan\Olah%20Data%20Penelitia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ER\Documents\TA%20Intan\Olah%20Data%20Penelitia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ER\Documents\TA%20Intan\Olah%20Data%20Penelitia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SER\Documents\TA%20Intan\Olah%20Data%20Penelitia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USER\Documents\TA%20Intan\Olah%20Data%20Penelitian.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USER\Documents\TA%20Intan\Olah%20Data%20Penelitian.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id-ID" dirty="0" smtClean="0"/>
              <a:t>Produksi </a:t>
            </a:r>
            <a:r>
              <a:rPr lang="id-ID" dirty="0"/>
              <a:t>Jagung</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id-ID"/>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dLbls>
            <c:dLbl>
              <c:idx val="0"/>
              <c:layout>
                <c:manualLayout>
                  <c:x val="-8.8623340176027188E-2"/>
                  <c:y val="6.797507742687326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7.3520855847084371E-2"/>
                  <c:y val="9.2693287400281724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id-ID"/>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2016</c:v>
                </c:pt>
                <c:pt idx="1">
                  <c:v>2017</c:v>
                </c:pt>
              </c:numCache>
            </c:numRef>
          </c:cat>
          <c:val>
            <c:numRef>
              <c:f>Sheet1!$B$2:$B$3</c:f>
              <c:numCache>
                <c:formatCode>General</c:formatCode>
                <c:ptCount val="2"/>
                <c:pt idx="0">
                  <c:v>23.58</c:v>
                </c:pt>
                <c:pt idx="1">
                  <c:v>27.95</c:v>
                </c:pt>
              </c:numCache>
            </c:numRef>
          </c:val>
          <c:smooth val="0"/>
        </c:ser>
        <c:dLbls>
          <c:dLblPos val="ctr"/>
          <c:showLegendKey val="0"/>
          <c:showVal val="1"/>
          <c:showCatName val="0"/>
          <c:showSerName val="0"/>
          <c:showPercent val="0"/>
          <c:showBubbleSize val="0"/>
        </c:dLbls>
        <c:smooth val="0"/>
        <c:axId val="160892856"/>
        <c:axId val="160893248"/>
      </c:lineChart>
      <c:catAx>
        <c:axId val="1608928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id-ID"/>
          </a:p>
        </c:txPr>
        <c:crossAx val="160893248"/>
        <c:crosses val="autoZero"/>
        <c:auto val="1"/>
        <c:lblAlgn val="ctr"/>
        <c:lblOffset val="100"/>
        <c:noMultiLvlLbl val="0"/>
      </c:catAx>
      <c:valAx>
        <c:axId val="16089324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id-ID"/>
          </a:p>
        </c:txPr>
        <c:crossAx val="16089285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id-ID"/>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27430123866095"/>
          <c:y val="5.2107198974710098E-2"/>
          <c:w val="0.75356195607128051"/>
          <c:h val="0.65656721003520047"/>
        </c:manualLayout>
      </c:layout>
      <c:lineChart>
        <c:grouping val="standard"/>
        <c:varyColors val="0"/>
        <c:ser>
          <c:idx val="0"/>
          <c:order val="0"/>
          <c:tx>
            <c:strRef>
              <c:f>'Olah Tinggi'!$B$145</c:f>
              <c:strCache>
                <c:ptCount val="1"/>
                <c:pt idx="0">
                  <c:v>P0</c:v>
                </c:pt>
              </c:strCache>
            </c:strRef>
          </c:tx>
          <c:spPr>
            <a:ln w="31750" cap="rnd">
              <a:solidFill>
                <a:schemeClr val="accent1"/>
              </a:solidFill>
              <a:round/>
            </a:ln>
            <a:effectLst>
              <a:outerShdw blurRad="40000" dist="23000" dir="5400000" rotWithShape="0">
                <a:srgbClr val="000000">
                  <a:alpha val="35000"/>
                </a:srgbClr>
              </a:outerShdw>
            </a:effectLst>
          </c:spPr>
          <c:marker>
            <c:symbol val="none"/>
          </c:marker>
          <c:cat>
            <c:strRef>
              <c:f>'Olah Tinggi'!$A$146:$A$150</c:f>
              <c:strCache>
                <c:ptCount val="5"/>
                <c:pt idx="0">
                  <c:v>2 MST</c:v>
                </c:pt>
                <c:pt idx="1">
                  <c:v>4 MST</c:v>
                </c:pt>
                <c:pt idx="2">
                  <c:v>6 MST</c:v>
                </c:pt>
                <c:pt idx="3">
                  <c:v>8 MST</c:v>
                </c:pt>
                <c:pt idx="4">
                  <c:v>10 MST</c:v>
                </c:pt>
              </c:strCache>
            </c:strRef>
          </c:cat>
          <c:val>
            <c:numRef>
              <c:f>'Olah Tinggi'!$B$146:$B$150</c:f>
              <c:numCache>
                <c:formatCode>General</c:formatCode>
                <c:ptCount val="5"/>
                <c:pt idx="0">
                  <c:v>19.670000000000002</c:v>
                </c:pt>
                <c:pt idx="1">
                  <c:v>69.05</c:v>
                </c:pt>
                <c:pt idx="2">
                  <c:v>142.93</c:v>
                </c:pt>
                <c:pt idx="3">
                  <c:v>198.1</c:v>
                </c:pt>
                <c:pt idx="4">
                  <c:v>199.6</c:v>
                </c:pt>
              </c:numCache>
            </c:numRef>
          </c:val>
          <c:smooth val="0"/>
        </c:ser>
        <c:ser>
          <c:idx val="1"/>
          <c:order val="1"/>
          <c:tx>
            <c:strRef>
              <c:f>'Olah Tinggi'!$C$145</c:f>
              <c:strCache>
                <c:ptCount val="1"/>
                <c:pt idx="0">
                  <c:v>P1</c:v>
                </c:pt>
              </c:strCache>
            </c:strRef>
          </c:tx>
          <c:spPr>
            <a:ln w="31750" cap="rnd">
              <a:solidFill>
                <a:schemeClr val="accent2"/>
              </a:solidFill>
              <a:round/>
            </a:ln>
            <a:effectLst>
              <a:outerShdw blurRad="40000" dist="23000" dir="5400000" rotWithShape="0">
                <a:srgbClr val="000000">
                  <a:alpha val="35000"/>
                </a:srgbClr>
              </a:outerShdw>
            </a:effectLst>
          </c:spPr>
          <c:marker>
            <c:symbol val="none"/>
          </c:marker>
          <c:cat>
            <c:strRef>
              <c:f>'Olah Tinggi'!$A$146:$A$150</c:f>
              <c:strCache>
                <c:ptCount val="5"/>
                <c:pt idx="0">
                  <c:v>2 MST</c:v>
                </c:pt>
                <c:pt idx="1">
                  <c:v>4 MST</c:v>
                </c:pt>
                <c:pt idx="2">
                  <c:v>6 MST</c:v>
                </c:pt>
                <c:pt idx="3">
                  <c:v>8 MST</c:v>
                </c:pt>
                <c:pt idx="4">
                  <c:v>10 MST</c:v>
                </c:pt>
              </c:strCache>
            </c:strRef>
          </c:cat>
          <c:val>
            <c:numRef>
              <c:f>'Olah Tinggi'!$C$146:$C$150</c:f>
              <c:numCache>
                <c:formatCode>General</c:formatCode>
                <c:ptCount val="5"/>
                <c:pt idx="0">
                  <c:v>19.28</c:v>
                </c:pt>
                <c:pt idx="1">
                  <c:v>69.73</c:v>
                </c:pt>
                <c:pt idx="2">
                  <c:v>138.5</c:v>
                </c:pt>
                <c:pt idx="3">
                  <c:v>195.2</c:v>
                </c:pt>
                <c:pt idx="4">
                  <c:v>197.3</c:v>
                </c:pt>
              </c:numCache>
            </c:numRef>
          </c:val>
          <c:smooth val="0"/>
        </c:ser>
        <c:ser>
          <c:idx val="2"/>
          <c:order val="2"/>
          <c:tx>
            <c:strRef>
              <c:f>'Olah Tinggi'!$D$145</c:f>
              <c:strCache>
                <c:ptCount val="1"/>
                <c:pt idx="0">
                  <c:v>P2</c:v>
                </c:pt>
              </c:strCache>
            </c:strRef>
          </c:tx>
          <c:spPr>
            <a:ln w="31750" cap="rnd">
              <a:solidFill>
                <a:schemeClr val="accent3"/>
              </a:solidFill>
              <a:round/>
            </a:ln>
            <a:effectLst>
              <a:outerShdw blurRad="40000" dist="23000" dir="5400000" rotWithShape="0">
                <a:srgbClr val="000000">
                  <a:alpha val="35000"/>
                </a:srgbClr>
              </a:outerShdw>
            </a:effectLst>
          </c:spPr>
          <c:marker>
            <c:symbol val="none"/>
          </c:marker>
          <c:cat>
            <c:strRef>
              <c:f>'Olah Tinggi'!$A$146:$A$150</c:f>
              <c:strCache>
                <c:ptCount val="5"/>
                <c:pt idx="0">
                  <c:v>2 MST</c:v>
                </c:pt>
                <c:pt idx="1">
                  <c:v>4 MST</c:v>
                </c:pt>
                <c:pt idx="2">
                  <c:v>6 MST</c:v>
                </c:pt>
                <c:pt idx="3">
                  <c:v>8 MST</c:v>
                </c:pt>
                <c:pt idx="4">
                  <c:v>10 MST</c:v>
                </c:pt>
              </c:strCache>
            </c:strRef>
          </c:cat>
          <c:val>
            <c:numRef>
              <c:f>'Olah Tinggi'!$D$146:$D$150</c:f>
              <c:numCache>
                <c:formatCode>General</c:formatCode>
                <c:ptCount val="5"/>
                <c:pt idx="0">
                  <c:v>19.78</c:v>
                </c:pt>
                <c:pt idx="1">
                  <c:v>79.599999999999994</c:v>
                </c:pt>
                <c:pt idx="2">
                  <c:v>171</c:v>
                </c:pt>
                <c:pt idx="3">
                  <c:v>194.7</c:v>
                </c:pt>
                <c:pt idx="4">
                  <c:v>196.6</c:v>
                </c:pt>
              </c:numCache>
            </c:numRef>
          </c:val>
          <c:smooth val="0"/>
        </c:ser>
        <c:ser>
          <c:idx val="3"/>
          <c:order val="3"/>
          <c:tx>
            <c:strRef>
              <c:f>'Olah Tinggi'!$E$145</c:f>
              <c:strCache>
                <c:ptCount val="1"/>
                <c:pt idx="0">
                  <c:v>P3</c:v>
                </c:pt>
              </c:strCache>
            </c:strRef>
          </c:tx>
          <c:spPr>
            <a:ln w="31750" cap="rnd">
              <a:solidFill>
                <a:schemeClr val="accent4"/>
              </a:solidFill>
              <a:round/>
            </a:ln>
            <a:effectLst>
              <a:outerShdw blurRad="40000" dist="23000" dir="5400000" rotWithShape="0">
                <a:srgbClr val="000000">
                  <a:alpha val="35000"/>
                </a:srgbClr>
              </a:outerShdw>
            </a:effectLst>
          </c:spPr>
          <c:marker>
            <c:symbol val="none"/>
          </c:marker>
          <c:cat>
            <c:strRef>
              <c:f>'Olah Tinggi'!$A$146:$A$150</c:f>
              <c:strCache>
                <c:ptCount val="5"/>
                <c:pt idx="0">
                  <c:v>2 MST</c:v>
                </c:pt>
                <c:pt idx="1">
                  <c:v>4 MST</c:v>
                </c:pt>
                <c:pt idx="2">
                  <c:v>6 MST</c:v>
                </c:pt>
                <c:pt idx="3">
                  <c:v>8 MST</c:v>
                </c:pt>
                <c:pt idx="4">
                  <c:v>10 MST</c:v>
                </c:pt>
              </c:strCache>
            </c:strRef>
          </c:cat>
          <c:val>
            <c:numRef>
              <c:f>'Olah Tinggi'!$E$146:$E$150</c:f>
              <c:numCache>
                <c:formatCode>General</c:formatCode>
                <c:ptCount val="5"/>
                <c:pt idx="0">
                  <c:v>21.37</c:v>
                </c:pt>
                <c:pt idx="1">
                  <c:v>76.02</c:v>
                </c:pt>
                <c:pt idx="2">
                  <c:v>170.8</c:v>
                </c:pt>
                <c:pt idx="3">
                  <c:v>198.63</c:v>
                </c:pt>
                <c:pt idx="4">
                  <c:v>199.77</c:v>
                </c:pt>
              </c:numCache>
            </c:numRef>
          </c:val>
          <c:smooth val="0"/>
        </c:ser>
        <c:dLbls>
          <c:showLegendKey val="0"/>
          <c:showVal val="0"/>
          <c:showCatName val="0"/>
          <c:showSerName val="0"/>
          <c:showPercent val="0"/>
          <c:showBubbleSize val="0"/>
        </c:dLbls>
        <c:smooth val="0"/>
        <c:axId val="109550528"/>
        <c:axId val="109550920"/>
      </c:lineChart>
      <c:catAx>
        <c:axId val="109550528"/>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id-ID"/>
          </a:p>
        </c:txPr>
        <c:crossAx val="109550920"/>
        <c:crosses val="autoZero"/>
        <c:auto val="1"/>
        <c:lblAlgn val="ctr"/>
        <c:lblOffset val="100"/>
        <c:noMultiLvlLbl val="0"/>
      </c:catAx>
      <c:valAx>
        <c:axId val="109550920"/>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n-US" dirty="0"/>
                  <a:t>T</a:t>
                </a:r>
                <a:r>
                  <a:rPr lang="id-ID" dirty="0"/>
                  <a:t>inggi Tanaman Jagung Manis (cm)</a:t>
                </a:r>
                <a:endParaRPr lang="en-US" dirty="0"/>
              </a:p>
            </c:rich>
          </c:tx>
          <c:layout>
            <c:manualLayout>
              <c:xMode val="edge"/>
              <c:yMode val="edge"/>
              <c:x val="2.046783625730994E-2"/>
              <c:y val="2.5508299756844786E-2"/>
            </c:manualLayout>
          </c:layout>
          <c:overlay val="0"/>
          <c:spPr>
            <a:noFill/>
            <a:ln>
              <a:noFill/>
            </a:ln>
            <a:effectLst/>
          </c:spPr>
          <c:txPr>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id-ID"/>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id-ID"/>
          </a:p>
        </c:txPr>
        <c:crossAx val="109550528"/>
        <c:crosses val="autoZero"/>
        <c:crossBetween val="between"/>
      </c:valAx>
      <c:spPr>
        <a:noFill/>
        <a:ln>
          <a:noFill/>
        </a:ln>
        <a:effectLst/>
      </c:spPr>
    </c:plotArea>
    <c:legend>
      <c:legendPos val="b"/>
      <c:layout>
        <c:manualLayout>
          <c:xMode val="edge"/>
          <c:yMode val="edge"/>
          <c:x val="0.23176543721508494"/>
          <c:y val="0.84287010946374175"/>
          <c:w val="0.49459275817626952"/>
          <c:h val="7.838940766586298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id-ID"/>
        </a:p>
      </c:txPr>
    </c:legend>
    <c:plotVisOnly val="1"/>
    <c:dispBlanksAs val="gap"/>
    <c:showDLblsOverMax val="0"/>
  </c:chart>
  <c:spPr>
    <a:noFill/>
    <a:ln>
      <a:noFill/>
    </a:ln>
    <a:effectLst/>
  </c:spPr>
  <c:txPr>
    <a:bodyPr/>
    <a:lstStyle/>
    <a:p>
      <a:pPr>
        <a:defRPr/>
      </a:pPr>
      <a:endParaRPr lang="id-ID"/>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2723669608413"/>
          <c:y val="5.6654736339775712E-2"/>
          <c:w val="0.80491629821440103"/>
          <c:h val="0.60235246957766642"/>
        </c:manualLayout>
      </c:layout>
      <c:lineChart>
        <c:grouping val="standard"/>
        <c:varyColors val="0"/>
        <c:ser>
          <c:idx val="0"/>
          <c:order val="0"/>
          <c:tx>
            <c:strRef>
              <c:f>'Olah Jumlah Daun'!$B$138</c:f>
              <c:strCache>
                <c:ptCount val="1"/>
                <c:pt idx="0">
                  <c:v>P0</c:v>
                </c:pt>
              </c:strCache>
            </c:strRef>
          </c:tx>
          <c:spPr>
            <a:ln w="28575" cap="rnd">
              <a:solidFill>
                <a:schemeClr val="accent1"/>
              </a:solidFill>
              <a:round/>
            </a:ln>
            <a:effectLst/>
          </c:spPr>
          <c:marker>
            <c:symbol val="none"/>
          </c:marker>
          <c:cat>
            <c:strRef>
              <c:f>'Olah Jumlah Daun'!$A$139:$A$143</c:f>
              <c:strCache>
                <c:ptCount val="5"/>
                <c:pt idx="0">
                  <c:v>2 MST</c:v>
                </c:pt>
                <c:pt idx="1">
                  <c:v>4 MST</c:v>
                </c:pt>
                <c:pt idx="2">
                  <c:v>6 MST</c:v>
                </c:pt>
                <c:pt idx="3">
                  <c:v>8 MST</c:v>
                </c:pt>
                <c:pt idx="4">
                  <c:v>10 MST</c:v>
                </c:pt>
              </c:strCache>
            </c:strRef>
          </c:cat>
          <c:val>
            <c:numRef>
              <c:f>'Olah Jumlah Daun'!$B$139:$B$143</c:f>
              <c:numCache>
                <c:formatCode>General</c:formatCode>
                <c:ptCount val="5"/>
                <c:pt idx="0">
                  <c:v>6.1</c:v>
                </c:pt>
                <c:pt idx="1">
                  <c:v>11.03</c:v>
                </c:pt>
                <c:pt idx="2">
                  <c:v>11.93</c:v>
                </c:pt>
                <c:pt idx="3">
                  <c:v>12.47</c:v>
                </c:pt>
                <c:pt idx="4">
                  <c:v>13</c:v>
                </c:pt>
              </c:numCache>
            </c:numRef>
          </c:val>
          <c:smooth val="0"/>
        </c:ser>
        <c:ser>
          <c:idx val="1"/>
          <c:order val="1"/>
          <c:tx>
            <c:strRef>
              <c:f>'Olah Jumlah Daun'!$C$138</c:f>
              <c:strCache>
                <c:ptCount val="1"/>
                <c:pt idx="0">
                  <c:v>P1</c:v>
                </c:pt>
              </c:strCache>
            </c:strRef>
          </c:tx>
          <c:spPr>
            <a:ln w="28575" cap="rnd">
              <a:solidFill>
                <a:schemeClr val="accent2"/>
              </a:solidFill>
              <a:round/>
            </a:ln>
            <a:effectLst/>
          </c:spPr>
          <c:marker>
            <c:symbol val="none"/>
          </c:marker>
          <c:cat>
            <c:strRef>
              <c:f>'Olah Jumlah Daun'!$A$139:$A$143</c:f>
              <c:strCache>
                <c:ptCount val="5"/>
                <c:pt idx="0">
                  <c:v>2 MST</c:v>
                </c:pt>
                <c:pt idx="1">
                  <c:v>4 MST</c:v>
                </c:pt>
                <c:pt idx="2">
                  <c:v>6 MST</c:v>
                </c:pt>
                <c:pt idx="3">
                  <c:v>8 MST</c:v>
                </c:pt>
                <c:pt idx="4">
                  <c:v>10 MST</c:v>
                </c:pt>
              </c:strCache>
            </c:strRef>
          </c:cat>
          <c:val>
            <c:numRef>
              <c:f>'Olah Jumlah Daun'!$C$139:$C$143</c:f>
              <c:numCache>
                <c:formatCode>General</c:formatCode>
                <c:ptCount val="5"/>
                <c:pt idx="0">
                  <c:v>6.1</c:v>
                </c:pt>
                <c:pt idx="1">
                  <c:v>10.6</c:v>
                </c:pt>
                <c:pt idx="2">
                  <c:v>11.8</c:v>
                </c:pt>
                <c:pt idx="3">
                  <c:v>12.57</c:v>
                </c:pt>
                <c:pt idx="4">
                  <c:v>13.2</c:v>
                </c:pt>
              </c:numCache>
            </c:numRef>
          </c:val>
          <c:smooth val="0"/>
        </c:ser>
        <c:ser>
          <c:idx val="2"/>
          <c:order val="2"/>
          <c:tx>
            <c:strRef>
              <c:f>'Olah Jumlah Daun'!$D$138</c:f>
              <c:strCache>
                <c:ptCount val="1"/>
                <c:pt idx="0">
                  <c:v>P2</c:v>
                </c:pt>
              </c:strCache>
            </c:strRef>
          </c:tx>
          <c:spPr>
            <a:ln w="28575" cap="rnd">
              <a:solidFill>
                <a:schemeClr val="accent3"/>
              </a:solidFill>
              <a:round/>
            </a:ln>
            <a:effectLst/>
          </c:spPr>
          <c:marker>
            <c:symbol val="none"/>
          </c:marker>
          <c:cat>
            <c:strRef>
              <c:f>'Olah Jumlah Daun'!$A$139:$A$143</c:f>
              <c:strCache>
                <c:ptCount val="5"/>
                <c:pt idx="0">
                  <c:v>2 MST</c:v>
                </c:pt>
                <c:pt idx="1">
                  <c:v>4 MST</c:v>
                </c:pt>
                <c:pt idx="2">
                  <c:v>6 MST</c:v>
                </c:pt>
                <c:pt idx="3">
                  <c:v>8 MST</c:v>
                </c:pt>
                <c:pt idx="4">
                  <c:v>10 MST</c:v>
                </c:pt>
              </c:strCache>
            </c:strRef>
          </c:cat>
          <c:val>
            <c:numRef>
              <c:f>'Olah Jumlah Daun'!$D$139:$D$143</c:f>
              <c:numCache>
                <c:formatCode>General</c:formatCode>
                <c:ptCount val="5"/>
                <c:pt idx="0">
                  <c:v>5.9</c:v>
                </c:pt>
                <c:pt idx="1">
                  <c:v>11.4</c:v>
                </c:pt>
                <c:pt idx="2">
                  <c:v>12.2</c:v>
                </c:pt>
                <c:pt idx="3">
                  <c:v>12.9</c:v>
                </c:pt>
                <c:pt idx="4">
                  <c:v>13.43</c:v>
                </c:pt>
              </c:numCache>
            </c:numRef>
          </c:val>
          <c:smooth val="0"/>
        </c:ser>
        <c:ser>
          <c:idx val="3"/>
          <c:order val="3"/>
          <c:tx>
            <c:strRef>
              <c:f>'Olah Jumlah Daun'!$E$138</c:f>
              <c:strCache>
                <c:ptCount val="1"/>
                <c:pt idx="0">
                  <c:v>P3</c:v>
                </c:pt>
              </c:strCache>
            </c:strRef>
          </c:tx>
          <c:spPr>
            <a:ln w="28575" cap="rnd">
              <a:solidFill>
                <a:schemeClr val="accent4"/>
              </a:solidFill>
              <a:round/>
            </a:ln>
            <a:effectLst/>
          </c:spPr>
          <c:marker>
            <c:symbol val="none"/>
          </c:marker>
          <c:cat>
            <c:strRef>
              <c:f>'Olah Jumlah Daun'!$A$139:$A$143</c:f>
              <c:strCache>
                <c:ptCount val="5"/>
                <c:pt idx="0">
                  <c:v>2 MST</c:v>
                </c:pt>
                <c:pt idx="1">
                  <c:v>4 MST</c:v>
                </c:pt>
                <c:pt idx="2">
                  <c:v>6 MST</c:v>
                </c:pt>
                <c:pt idx="3">
                  <c:v>8 MST</c:v>
                </c:pt>
                <c:pt idx="4">
                  <c:v>10 MST</c:v>
                </c:pt>
              </c:strCache>
            </c:strRef>
          </c:cat>
          <c:val>
            <c:numRef>
              <c:f>'Olah Jumlah Daun'!$E$139:$E$143</c:f>
              <c:numCache>
                <c:formatCode>General</c:formatCode>
                <c:ptCount val="5"/>
                <c:pt idx="0">
                  <c:v>6.37</c:v>
                </c:pt>
                <c:pt idx="1">
                  <c:v>11.17</c:v>
                </c:pt>
                <c:pt idx="2">
                  <c:v>12.23</c:v>
                </c:pt>
                <c:pt idx="3">
                  <c:v>12.97</c:v>
                </c:pt>
                <c:pt idx="4">
                  <c:v>13.63</c:v>
                </c:pt>
              </c:numCache>
            </c:numRef>
          </c:val>
          <c:smooth val="0"/>
        </c:ser>
        <c:dLbls>
          <c:showLegendKey val="0"/>
          <c:showVal val="0"/>
          <c:showCatName val="0"/>
          <c:showSerName val="0"/>
          <c:showPercent val="0"/>
          <c:showBubbleSize val="0"/>
        </c:dLbls>
        <c:smooth val="0"/>
        <c:axId val="109551704"/>
        <c:axId val="109552096"/>
      </c:lineChart>
      <c:catAx>
        <c:axId val="109551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id-ID"/>
          </a:p>
        </c:txPr>
        <c:crossAx val="109552096"/>
        <c:crosses val="autoZero"/>
        <c:auto val="1"/>
        <c:lblAlgn val="ctr"/>
        <c:lblOffset val="100"/>
        <c:noMultiLvlLbl val="0"/>
      </c:catAx>
      <c:valAx>
        <c:axId val="1095520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id-ID" dirty="0">
                    <a:solidFill>
                      <a:schemeClr val="bg1"/>
                    </a:solidFill>
                  </a:rPr>
                  <a:t>Jumlah </a:t>
                </a:r>
                <a:r>
                  <a:rPr lang="id-ID" dirty="0" smtClean="0">
                    <a:solidFill>
                      <a:schemeClr val="bg1"/>
                    </a:solidFill>
                  </a:rPr>
                  <a:t>Daun (Helai)</a:t>
                </a:r>
                <a:endParaRPr lang="id-ID" dirty="0">
                  <a:solidFill>
                    <a:schemeClr val="bg1"/>
                  </a:solidFill>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id-ID"/>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id-ID"/>
          </a:p>
        </c:txPr>
        <c:crossAx val="109551704"/>
        <c:crosses val="autoZero"/>
        <c:crossBetween val="between"/>
      </c:valAx>
      <c:spPr>
        <a:noFill/>
        <a:ln>
          <a:noFill/>
        </a:ln>
        <a:effectLst/>
      </c:spPr>
    </c:plotArea>
    <c:legend>
      <c:legendPos val="b"/>
      <c:layout>
        <c:manualLayout>
          <c:xMode val="edge"/>
          <c:yMode val="edge"/>
          <c:x val="0.2442619504776668"/>
          <c:y val="0.81945998568360778"/>
          <c:w val="0.51749100569273299"/>
          <c:h val="8.466944528970714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id-ID"/>
        </a:p>
      </c:txPr>
    </c:legend>
    <c:plotVisOnly val="1"/>
    <c:dispBlanksAs val="gap"/>
    <c:showDLblsOverMax val="0"/>
  </c:chart>
  <c:spPr>
    <a:noFill/>
    <a:ln>
      <a:noFill/>
    </a:ln>
    <a:effectLst/>
  </c:spPr>
  <c:txPr>
    <a:bodyPr/>
    <a:lstStyle/>
    <a:p>
      <a:pPr>
        <a:defRPr/>
      </a:pPr>
      <a:endParaRPr lang="id-ID"/>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d-I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'Olah panjang'!$A$4:$A$7</c:f>
              <c:strCache>
                <c:ptCount val="4"/>
                <c:pt idx="0">
                  <c:v>P0</c:v>
                </c:pt>
                <c:pt idx="1">
                  <c:v>P1</c:v>
                </c:pt>
                <c:pt idx="2">
                  <c:v>P2</c:v>
                </c:pt>
                <c:pt idx="3">
                  <c:v>P3</c:v>
                </c:pt>
              </c:strCache>
            </c:strRef>
          </c:cat>
          <c:val>
            <c:numRef>
              <c:f>'Olah panjang'!$I$4:$I$7</c:f>
              <c:numCache>
                <c:formatCode>0.00</c:formatCode>
                <c:ptCount val="4"/>
                <c:pt idx="0">
                  <c:v>21.933333333333334</c:v>
                </c:pt>
                <c:pt idx="1">
                  <c:v>22</c:v>
                </c:pt>
                <c:pt idx="2">
                  <c:v>22.166666666666668</c:v>
                </c:pt>
                <c:pt idx="3">
                  <c:v>21.95</c:v>
                </c:pt>
              </c:numCache>
            </c:numRef>
          </c:val>
        </c:ser>
        <c:dLbls>
          <c:dLblPos val="outEnd"/>
          <c:showLegendKey val="0"/>
          <c:showVal val="1"/>
          <c:showCatName val="0"/>
          <c:showSerName val="0"/>
          <c:showPercent val="0"/>
          <c:showBubbleSize val="0"/>
        </c:dLbls>
        <c:gapWidth val="219"/>
        <c:overlap val="-27"/>
        <c:axId val="110252944"/>
        <c:axId val="110253336"/>
      </c:barChart>
      <c:catAx>
        <c:axId val="11025294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id-ID" sz="1200">
                    <a:solidFill>
                      <a:schemeClr val="tx1"/>
                    </a:solidFill>
                    <a:latin typeface="Times New Roman" panose="02020603050405020304" pitchFamily="18" charset="0"/>
                    <a:cs typeface="Times New Roman" panose="02020603050405020304" pitchFamily="18" charset="0"/>
                  </a:rPr>
                  <a:t>Perlakuan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id-ID"/>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d-ID"/>
          </a:p>
        </c:txPr>
        <c:crossAx val="110253336"/>
        <c:crosses val="autoZero"/>
        <c:auto val="1"/>
        <c:lblAlgn val="ctr"/>
        <c:lblOffset val="100"/>
        <c:noMultiLvlLbl val="0"/>
      </c:catAx>
      <c:valAx>
        <c:axId val="110253336"/>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id-ID" sz="1200">
                    <a:solidFill>
                      <a:schemeClr val="tx1"/>
                    </a:solidFill>
                    <a:latin typeface="Times New Roman" panose="02020603050405020304" pitchFamily="18" charset="0"/>
                    <a:cs typeface="Times New Roman" panose="02020603050405020304" pitchFamily="18" charset="0"/>
                  </a:rPr>
                  <a:t>Panjang Tongkol</a:t>
                </a:r>
                <a:r>
                  <a:rPr lang="id-ID" sz="1200" baseline="0">
                    <a:solidFill>
                      <a:schemeClr val="tx1"/>
                    </a:solidFill>
                    <a:latin typeface="Times New Roman" panose="02020603050405020304" pitchFamily="18" charset="0"/>
                    <a:cs typeface="Times New Roman" panose="02020603050405020304" pitchFamily="18" charset="0"/>
                  </a:rPr>
                  <a:t> (cm)</a:t>
                </a:r>
                <a:endParaRPr lang="id-ID" sz="1200">
                  <a:solidFill>
                    <a:schemeClr val="tx1"/>
                  </a:solidFill>
                  <a:latin typeface="Times New Roman" panose="02020603050405020304" pitchFamily="18" charset="0"/>
                  <a:cs typeface="Times New Roman" panose="02020603050405020304" pitchFamily="18" charset="0"/>
                </a:endParaRPr>
              </a:p>
            </c:rich>
          </c:tx>
          <c:layout>
            <c:manualLayout>
              <c:xMode val="edge"/>
              <c:yMode val="edge"/>
              <c:x val="3.0555555555555555E-2"/>
              <c:y val="0.1880016039661708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id-ID"/>
            </a:p>
          </c:txPr>
        </c:title>
        <c:numFmt formatCode="0" sourceLinked="0"/>
        <c:majorTickMark val="in"/>
        <c:minorTickMark val="in"/>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d-ID"/>
          </a:p>
        </c:txPr>
        <c:crossAx val="110252944"/>
        <c:crosses val="autoZero"/>
        <c:crossBetween val="between"/>
      </c:valAx>
      <c:spPr>
        <a:noFill/>
        <a:ln>
          <a:noFill/>
        </a:ln>
        <a:effectLst/>
      </c:spPr>
    </c:plotArea>
    <c:plotVisOnly val="1"/>
    <c:dispBlanksAs val="gap"/>
    <c:showDLblsOverMax val="0"/>
  </c:chart>
  <c:spPr>
    <a:solidFill>
      <a:srgbClr val="F5F5F5"/>
    </a:solidFill>
    <a:ln>
      <a:noFill/>
    </a:ln>
    <a:effectLst/>
  </c:spPr>
  <c:txPr>
    <a:bodyPr/>
    <a:lstStyle/>
    <a:p>
      <a:pPr>
        <a:defRPr/>
      </a:pPr>
      <a:endParaRPr lang="id-ID"/>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70898744108705"/>
          <c:y val="7.8703703703703706E-2"/>
          <c:w val="0.85549390991153051"/>
          <c:h val="0.74350320793234181"/>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d-I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'Olah Diameter'!$A$4:$A$7</c:f>
              <c:strCache>
                <c:ptCount val="4"/>
                <c:pt idx="0">
                  <c:v>P0</c:v>
                </c:pt>
                <c:pt idx="1">
                  <c:v>P1</c:v>
                </c:pt>
                <c:pt idx="2">
                  <c:v>P2</c:v>
                </c:pt>
                <c:pt idx="3">
                  <c:v>P3</c:v>
                </c:pt>
              </c:strCache>
            </c:strRef>
          </c:cat>
          <c:val>
            <c:numRef>
              <c:f>'Olah Diameter'!$I$4:$I$7</c:f>
              <c:numCache>
                <c:formatCode>0.00</c:formatCode>
                <c:ptCount val="4"/>
                <c:pt idx="0">
                  <c:v>6.0970000000000004</c:v>
                </c:pt>
                <c:pt idx="1">
                  <c:v>6.0060000000000002</c:v>
                </c:pt>
                <c:pt idx="2">
                  <c:v>6.2926666666666664</c:v>
                </c:pt>
                <c:pt idx="3">
                  <c:v>6.2090000000000005</c:v>
                </c:pt>
              </c:numCache>
            </c:numRef>
          </c:val>
        </c:ser>
        <c:dLbls>
          <c:dLblPos val="outEnd"/>
          <c:showLegendKey val="0"/>
          <c:showVal val="1"/>
          <c:showCatName val="0"/>
          <c:showSerName val="0"/>
          <c:showPercent val="0"/>
          <c:showBubbleSize val="0"/>
        </c:dLbls>
        <c:gapWidth val="219"/>
        <c:overlap val="-27"/>
        <c:axId val="110254120"/>
        <c:axId val="110254512"/>
      </c:barChart>
      <c:catAx>
        <c:axId val="110254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d-ID"/>
          </a:p>
        </c:txPr>
        <c:crossAx val="110254512"/>
        <c:crosses val="autoZero"/>
        <c:auto val="1"/>
        <c:lblAlgn val="ctr"/>
        <c:lblOffset val="100"/>
        <c:noMultiLvlLbl val="0"/>
      </c:catAx>
      <c:valAx>
        <c:axId val="110254512"/>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id-ID" sz="1200">
                    <a:solidFill>
                      <a:sysClr val="windowText" lastClr="000000"/>
                    </a:solidFill>
                  </a:rPr>
                  <a:t>Diameter</a:t>
                </a:r>
                <a:r>
                  <a:rPr lang="id-ID" sz="1200" baseline="0">
                    <a:solidFill>
                      <a:sysClr val="windowText" lastClr="000000"/>
                    </a:solidFill>
                  </a:rPr>
                  <a:t> Tongkol (cm)</a:t>
                </a:r>
                <a:endParaRPr lang="id-ID" sz="1200">
                  <a:solidFill>
                    <a:sysClr val="windowText" lastClr="000000"/>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id-ID"/>
            </a:p>
          </c:txPr>
        </c:title>
        <c:numFmt formatCode="0" sourceLinked="0"/>
        <c:majorTickMark val="in"/>
        <c:minorTickMark val="in"/>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d-ID"/>
          </a:p>
        </c:txPr>
        <c:crossAx val="110254120"/>
        <c:crosses val="autoZero"/>
        <c:crossBetween val="between"/>
      </c:valAx>
      <c:spPr>
        <a:noFill/>
        <a:ln>
          <a:noFill/>
        </a:ln>
        <a:effectLst/>
      </c:spPr>
    </c:plotArea>
    <c:plotVisOnly val="1"/>
    <c:dispBlanksAs val="gap"/>
    <c:showDLblsOverMax val="0"/>
  </c:chart>
  <c:spPr>
    <a:solidFill>
      <a:srgbClr val="F5F5F5"/>
    </a:solidFill>
    <a:ln>
      <a:noFill/>
    </a:ln>
    <a:effectLst/>
  </c:spPr>
  <c:txPr>
    <a:bodyPr/>
    <a:lstStyle/>
    <a:p>
      <a:pPr>
        <a:defRPr/>
      </a:pPr>
      <a:endParaRPr lang="id-ID"/>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58092738407699"/>
          <c:y val="8.3333333333333329E-2"/>
          <c:w val="0.82686351706036743"/>
          <c:h val="0.74350320793234181"/>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d-I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'Olah Berat'!$A$4:$A$7</c:f>
              <c:strCache>
                <c:ptCount val="4"/>
                <c:pt idx="0">
                  <c:v>P0</c:v>
                </c:pt>
                <c:pt idx="1">
                  <c:v>P1</c:v>
                </c:pt>
                <c:pt idx="2">
                  <c:v>P2</c:v>
                </c:pt>
                <c:pt idx="3">
                  <c:v>P3</c:v>
                </c:pt>
              </c:strCache>
            </c:strRef>
          </c:cat>
          <c:val>
            <c:numRef>
              <c:f>'Olah Berat'!$I$4:$I$7</c:f>
              <c:numCache>
                <c:formatCode>0.00</c:formatCode>
                <c:ptCount val="4"/>
                <c:pt idx="0">
                  <c:v>356.90000000000009</c:v>
                </c:pt>
                <c:pt idx="1">
                  <c:v>350.40000000000003</c:v>
                </c:pt>
                <c:pt idx="2">
                  <c:v>415.63333333333338</c:v>
                </c:pt>
                <c:pt idx="3">
                  <c:v>385.40000000000003</c:v>
                </c:pt>
              </c:numCache>
            </c:numRef>
          </c:val>
        </c:ser>
        <c:dLbls>
          <c:dLblPos val="outEnd"/>
          <c:showLegendKey val="0"/>
          <c:showVal val="1"/>
          <c:showCatName val="0"/>
          <c:showSerName val="0"/>
          <c:showPercent val="0"/>
          <c:showBubbleSize val="0"/>
        </c:dLbls>
        <c:gapWidth val="219"/>
        <c:overlap val="-27"/>
        <c:axId val="110255296"/>
        <c:axId val="110255688"/>
      </c:barChart>
      <c:catAx>
        <c:axId val="11025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d-ID"/>
          </a:p>
        </c:txPr>
        <c:crossAx val="110255688"/>
        <c:crosses val="autoZero"/>
        <c:auto val="1"/>
        <c:lblAlgn val="ctr"/>
        <c:lblOffset val="100"/>
        <c:noMultiLvlLbl val="0"/>
      </c:catAx>
      <c:valAx>
        <c:axId val="11025568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id-ID" sz="1000">
                    <a:solidFill>
                      <a:schemeClr val="tx1"/>
                    </a:solidFill>
                    <a:latin typeface="Times New Roman" panose="02020603050405020304" pitchFamily="18" charset="0"/>
                    <a:cs typeface="Times New Roman" panose="02020603050405020304" pitchFamily="18" charset="0"/>
                  </a:rPr>
                  <a:t>Berat</a:t>
                </a:r>
                <a:r>
                  <a:rPr lang="id-ID" sz="1000" baseline="0">
                    <a:solidFill>
                      <a:schemeClr val="tx1"/>
                    </a:solidFill>
                    <a:latin typeface="Times New Roman" panose="02020603050405020304" pitchFamily="18" charset="0"/>
                    <a:cs typeface="Times New Roman" panose="02020603050405020304" pitchFamily="18" charset="0"/>
                  </a:rPr>
                  <a:t> Tongkol Jagung Manis (gram)</a:t>
                </a:r>
                <a:endParaRPr lang="id-ID" sz="1000">
                  <a:solidFill>
                    <a:schemeClr val="tx1"/>
                  </a:solidFill>
                  <a:latin typeface="Times New Roman" panose="02020603050405020304" pitchFamily="18" charset="0"/>
                  <a:cs typeface="Times New Roman" panose="02020603050405020304" pitchFamily="18" charset="0"/>
                </a:endParaRPr>
              </a:p>
            </c:rich>
          </c:tx>
          <c:layout>
            <c:manualLayout>
              <c:xMode val="edge"/>
              <c:yMode val="edge"/>
              <c:x val="1.3353189546958804E-2"/>
              <c:y val="6.9962927785777757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id-ID"/>
            </a:p>
          </c:txPr>
        </c:title>
        <c:numFmt formatCode="0" sourceLinked="0"/>
        <c:majorTickMark val="in"/>
        <c:minorTickMark val="in"/>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d-ID"/>
          </a:p>
        </c:txPr>
        <c:crossAx val="110255296"/>
        <c:crosses val="autoZero"/>
        <c:crossBetween val="between"/>
      </c:valAx>
      <c:spPr>
        <a:noFill/>
        <a:ln>
          <a:noFill/>
        </a:ln>
        <a:effectLst/>
      </c:spPr>
    </c:plotArea>
    <c:plotVisOnly val="1"/>
    <c:dispBlanksAs val="gap"/>
    <c:showDLblsOverMax val="0"/>
  </c:chart>
  <c:spPr>
    <a:solidFill>
      <a:srgbClr val="F5F5F5"/>
    </a:solidFill>
    <a:ln>
      <a:noFill/>
    </a:ln>
    <a:effectLst/>
  </c:spPr>
  <c:txPr>
    <a:bodyPr/>
    <a:lstStyle/>
    <a:p>
      <a:pPr>
        <a:defRPr/>
      </a:pPr>
      <a:endParaRPr lang="id-ID"/>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91426071741033"/>
          <c:y val="6.9444444444444448E-2"/>
          <c:w val="0.83953018372703414"/>
          <c:h val="0.75000801983085452"/>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d-ID"/>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'Olah Brix'!$A$4:$A$7</c:f>
              <c:strCache>
                <c:ptCount val="4"/>
                <c:pt idx="0">
                  <c:v>P0</c:v>
                </c:pt>
                <c:pt idx="1">
                  <c:v>P1</c:v>
                </c:pt>
                <c:pt idx="2">
                  <c:v>P2</c:v>
                </c:pt>
                <c:pt idx="3">
                  <c:v>P3</c:v>
                </c:pt>
              </c:strCache>
            </c:strRef>
          </c:cat>
          <c:val>
            <c:numRef>
              <c:f>'Olah Brix'!$I$4:$I$7</c:f>
              <c:numCache>
                <c:formatCode>0.00</c:formatCode>
                <c:ptCount val="4"/>
                <c:pt idx="0">
                  <c:v>17.037666666666663</c:v>
                </c:pt>
                <c:pt idx="1">
                  <c:v>17.805</c:v>
                </c:pt>
                <c:pt idx="2">
                  <c:v>18.474999999999998</c:v>
                </c:pt>
                <c:pt idx="3">
                  <c:v>18.220000000000002</c:v>
                </c:pt>
              </c:numCache>
            </c:numRef>
          </c:val>
        </c:ser>
        <c:dLbls>
          <c:dLblPos val="outEnd"/>
          <c:showLegendKey val="0"/>
          <c:showVal val="1"/>
          <c:showCatName val="0"/>
          <c:showSerName val="0"/>
          <c:showPercent val="0"/>
          <c:showBubbleSize val="0"/>
        </c:dLbls>
        <c:gapWidth val="219"/>
        <c:overlap val="-27"/>
        <c:axId val="159919632"/>
        <c:axId val="159920024"/>
      </c:barChart>
      <c:catAx>
        <c:axId val="159919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d-ID"/>
          </a:p>
        </c:txPr>
        <c:crossAx val="159920024"/>
        <c:crosses val="autoZero"/>
        <c:auto val="1"/>
        <c:lblAlgn val="ctr"/>
        <c:lblOffset val="100"/>
        <c:noMultiLvlLbl val="0"/>
      </c:catAx>
      <c:valAx>
        <c:axId val="159920024"/>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id-ID" sz="1200">
                    <a:solidFill>
                      <a:schemeClr val="tx1"/>
                    </a:solidFill>
                    <a:latin typeface="Times New Roman" panose="02020603050405020304" pitchFamily="18" charset="0"/>
                    <a:cs typeface="Times New Roman" panose="02020603050405020304" pitchFamily="18" charset="0"/>
                  </a:rPr>
                  <a:t>Tingkat</a:t>
                </a:r>
                <a:r>
                  <a:rPr lang="id-ID" sz="1200" baseline="0">
                    <a:solidFill>
                      <a:schemeClr val="tx1"/>
                    </a:solidFill>
                    <a:latin typeface="Times New Roman" panose="02020603050405020304" pitchFamily="18" charset="0"/>
                    <a:cs typeface="Times New Roman" panose="02020603050405020304" pitchFamily="18" charset="0"/>
                  </a:rPr>
                  <a:t> Kemanisan (%)</a:t>
                </a:r>
                <a:endParaRPr lang="id-ID" sz="1200">
                  <a:solidFill>
                    <a:schemeClr val="tx1"/>
                  </a:solidFill>
                  <a:latin typeface="Times New Roman" panose="02020603050405020304" pitchFamily="18" charset="0"/>
                  <a:cs typeface="Times New Roman" panose="02020603050405020304" pitchFamily="18" charset="0"/>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id-ID"/>
            </a:p>
          </c:txPr>
        </c:title>
        <c:numFmt formatCode="0" sourceLinked="0"/>
        <c:majorTickMark val="in"/>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d-ID"/>
          </a:p>
        </c:txPr>
        <c:crossAx val="159919632"/>
        <c:crosses val="autoZero"/>
        <c:crossBetween val="between"/>
      </c:valAx>
      <c:spPr>
        <a:noFill/>
        <a:ln>
          <a:noFill/>
        </a:ln>
        <a:effectLst/>
      </c:spPr>
    </c:plotArea>
    <c:plotVisOnly val="1"/>
    <c:dispBlanksAs val="gap"/>
    <c:showDLblsOverMax val="0"/>
  </c:chart>
  <c:spPr>
    <a:solidFill>
      <a:srgbClr val="F5F5F5"/>
    </a:solidFill>
    <a:ln>
      <a:noFill/>
    </a:ln>
    <a:effectLst/>
  </c:spPr>
  <c:txPr>
    <a:bodyPr/>
    <a:lstStyle/>
    <a:p>
      <a:pPr>
        <a:defRPr/>
      </a:pPr>
      <a:endParaRPr lang="id-ID"/>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0322644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1248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3e13d9a7e_0_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33e13d9a7e_0_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3694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5158d5a3ec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5158d5a3ec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3C4043"/>
              </a:solidFill>
              <a:highlight>
                <a:srgbClr val="FFFFFF"/>
              </a:highlight>
              <a:latin typeface="Roboto"/>
              <a:ea typeface="Roboto"/>
              <a:cs typeface="Roboto"/>
              <a:sym typeface="Roboto"/>
            </a:endParaRPr>
          </a:p>
        </p:txBody>
      </p:sp>
    </p:spTree>
    <p:extLst>
      <p:ext uri="{BB962C8B-B14F-4D97-AF65-F5344CB8AC3E}">
        <p14:creationId xmlns:p14="http://schemas.microsoft.com/office/powerpoint/2010/main" val="3819770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3e13d9a7e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3e13d9a7e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3C4043"/>
              </a:solidFill>
              <a:highlight>
                <a:srgbClr val="FFFFFF"/>
              </a:highlight>
              <a:latin typeface="Roboto"/>
              <a:ea typeface="Roboto"/>
              <a:cs typeface="Roboto"/>
              <a:sym typeface="Roboto"/>
            </a:endParaRPr>
          </a:p>
        </p:txBody>
      </p:sp>
    </p:spTree>
    <p:extLst>
      <p:ext uri="{BB962C8B-B14F-4D97-AF65-F5344CB8AC3E}">
        <p14:creationId xmlns:p14="http://schemas.microsoft.com/office/powerpoint/2010/main" val="460378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33e13d9a7e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33e13d9a7e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1019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33e13d9a7e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33e13d9a7e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6633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3e13d9a7e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3e13d9a7e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3C4043"/>
              </a:solidFill>
              <a:highlight>
                <a:srgbClr val="FFFFFF"/>
              </a:highlight>
              <a:latin typeface="Roboto"/>
              <a:ea typeface="Roboto"/>
              <a:cs typeface="Roboto"/>
              <a:sym typeface="Roboto"/>
            </a:endParaRPr>
          </a:p>
        </p:txBody>
      </p:sp>
    </p:spTree>
    <p:extLst>
      <p:ext uri="{BB962C8B-B14F-4D97-AF65-F5344CB8AC3E}">
        <p14:creationId xmlns:p14="http://schemas.microsoft.com/office/powerpoint/2010/main" val="3420450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3e13d9a7e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3e13d9a7e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3C4043"/>
              </a:solidFill>
              <a:highlight>
                <a:srgbClr val="FFFFFF"/>
              </a:highlight>
              <a:latin typeface="Roboto"/>
              <a:ea typeface="Roboto"/>
              <a:cs typeface="Roboto"/>
              <a:sym typeface="Roboto"/>
            </a:endParaRPr>
          </a:p>
        </p:txBody>
      </p:sp>
    </p:spTree>
    <p:extLst>
      <p:ext uri="{BB962C8B-B14F-4D97-AF65-F5344CB8AC3E}">
        <p14:creationId xmlns:p14="http://schemas.microsoft.com/office/powerpoint/2010/main" val="2982684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3e13d9a7e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3e13d9a7e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3C4043"/>
              </a:solidFill>
              <a:highlight>
                <a:srgbClr val="FFFFFF"/>
              </a:highlight>
              <a:latin typeface="Roboto"/>
              <a:ea typeface="Roboto"/>
              <a:cs typeface="Roboto"/>
              <a:sym typeface="Roboto"/>
            </a:endParaRPr>
          </a:p>
        </p:txBody>
      </p:sp>
    </p:spTree>
    <p:extLst>
      <p:ext uri="{BB962C8B-B14F-4D97-AF65-F5344CB8AC3E}">
        <p14:creationId xmlns:p14="http://schemas.microsoft.com/office/powerpoint/2010/main" val="3147363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3e13d9a7e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3e13d9a7e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3C4043"/>
              </a:solidFill>
              <a:highlight>
                <a:srgbClr val="FFFFFF"/>
              </a:highlight>
              <a:latin typeface="Roboto"/>
              <a:ea typeface="Roboto"/>
              <a:cs typeface="Roboto"/>
              <a:sym typeface="Roboto"/>
            </a:endParaRPr>
          </a:p>
        </p:txBody>
      </p:sp>
    </p:spTree>
    <p:extLst>
      <p:ext uri="{BB962C8B-B14F-4D97-AF65-F5344CB8AC3E}">
        <p14:creationId xmlns:p14="http://schemas.microsoft.com/office/powerpoint/2010/main" val="1481302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3e13d9a7e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3e13d9a7e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3C4043"/>
              </a:solidFill>
              <a:highlight>
                <a:srgbClr val="FFFFFF"/>
              </a:highlight>
              <a:latin typeface="Roboto"/>
              <a:ea typeface="Roboto"/>
              <a:cs typeface="Roboto"/>
              <a:sym typeface="Roboto"/>
            </a:endParaRPr>
          </a:p>
        </p:txBody>
      </p:sp>
    </p:spTree>
    <p:extLst>
      <p:ext uri="{BB962C8B-B14F-4D97-AF65-F5344CB8AC3E}">
        <p14:creationId xmlns:p14="http://schemas.microsoft.com/office/powerpoint/2010/main" val="1273891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3e13d9a7e_0_4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3e13d9a7e_0_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84371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3e13d9a7e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3e13d9a7e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3C4043"/>
              </a:solidFill>
              <a:highlight>
                <a:srgbClr val="FFFFFF"/>
              </a:highlight>
              <a:latin typeface="Roboto"/>
              <a:ea typeface="Roboto"/>
              <a:cs typeface="Roboto"/>
              <a:sym typeface="Roboto"/>
            </a:endParaRPr>
          </a:p>
        </p:txBody>
      </p:sp>
    </p:spTree>
    <p:extLst>
      <p:ext uri="{BB962C8B-B14F-4D97-AF65-F5344CB8AC3E}">
        <p14:creationId xmlns:p14="http://schemas.microsoft.com/office/powerpoint/2010/main" val="1814407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3e13d9a7e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3e13d9a7e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3C4043"/>
              </a:solidFill>
              <a:highlight>
                <a:srgbClr val="FFFFFF"/>
              </a:highlight>
              <a:latin typeface="Roboto"/>
              <a:ea typeface="Roboto"/>
              <a:cs typeface="Roboto"/>
              <a:sym typeface="Roboto"/>
            </a:endParaRPr>
          </a:p>
        </p:txBody>
      </p:sp>
    </p:spTree>
    <p:extLst>
      <p:ext uri="{BB962C8B-B14F-4D97-AF65-F5344CB8AC3E}">
        <p14:creationId xmlns:p14="http://schemas.microsoft.com/office/powerpoint/2010/main" val="4122339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3e13d9a7e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3e13d9a7e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3C4043"/>
              </a:solidFill>
              <a:highlight>
                <a:srgbClr val="FFFFFF"/>
              </a:highlight>
              <a:latin typeface="Roboto"/>
              <a:ea typeface="Roboto"/>
              <a:cs typeface="Roboto"/>
              <a:sym typeface="Roboto"/>
            </a:endParaRPr>
          </a:p>
        </p:txBody>
      </p:sp>
    </p:spTree>
    <p:extLst>
      <p:ext uri="{BB962C8B-B14F-4D97-AF65-F5344CB8AC3E}">
        <p14:creationId xmlns:p14="http://schemas.microsoft.com/office/powerpoint/2010/main" val="12302351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3e13d9a7e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3e13d9a7e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3C4043"/>
              </a:solidFill>
              <a:highlight>
                <a:srgbClr val="FFFFFF"/>
              </a:highlight>
              <a:latin typeface="Roboto"/>
              <a:ea typeface="Roboto"/>
              <a:cs typeface="Roboto"/>
              <a:sym typeface="Roboto"/>
            </a:endParaRPr>
          </a:p>
        </p:txBody>
      </p:sp>
    </p:spTree>
    <p:extLst>
      <p:ext uri="{BB962C8B-B14F-4D97-AF65-F5344CB8AC3E}">
        <p14:creationId xmlns:p14="http://schemas.microsoft.com/office/powerpoint/2010/main" val="727550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33e13d9a7e_0_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33e13d9a7e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7156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5465e7bc0b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5465e7bc0b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0898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3e13d9a7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3e13d9a7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3C4043"/>
              </a:solidFill>
              <a:highlight>
                <a:srgbClr val="FFFFFF"/>
              </a:highlight>
            </a:endParaRPr>
          </a:p>
        </p:txBody>
      </p:sp>
    </p:spTree>
    <p:extLst>
      <p:ext uri="{BB962C8B-B14F-4D97-AF65-F5344CB8AC3E}">
        <p14:creationId xmlns:p14="http://schemas.microsoft.com/office/powerpoint/2010/main" val="2621040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522eb7919_1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5522eb7919_1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3953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3e13d9a7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3e13d9a7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3C4043"/>
              </a:solidFill>
              <a:highlight>
                <a:srgbClr val="FFFFFF"/>
              </a:highlight>
            </a:endParaRPr>
          </a:p>
        </p:txBody>
      </p:sp>
    </p:spTree>
    <p:extLst>
      <p:ext uri="{BB962C8B-B14F-4D97-AF65-F5344CB8AC3E}">
        <p14:creationId xmlns:p14="http://schemas.microsoft.com/office/powerpoint/2010/main" val="3662582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3C4043"/>
              </a:solidFill>
              <a:highlight>
                <a:srgbClr val="FFFFFF"/>
              </a:highlight>
              <a:latin typeface="Roboto"/>
              <a:ea typeface="Roboto"/>
              <a:cs typeface="Roboto"/>
              <a:sym typeface="Roboto"/>
            </a:endParaRPr>
          </a:p>
        </p:txBody>
      </p:sp>
    </p:spTree>
    <p:extLst>
      <p:ext uri="{BB962C8B-B14F-4D97-AF65-F5344CB8AC3E}">
        <p14:creationId xmlns:p14="http://schemas.microsoft.com/office/powerpoint/2010/main" val="1763881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3e13d9a7e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3e13d9a7e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3C4043"/>
              </a:solidFill>
              <a:highlight>
                <a:srgbClr val="FFFFFF"/>
              </a:highlight>
              <a:latin typeface="Roboto"/>
              <a:ea typeface="Roboto"/>
              <a:cs typeface="Roboto"/>
              <a:sym typeface="Roboto"/>
            </a:endParaRPr>
          </a:p>
        </p:txBody>
      </p:sp>
    </p:spTree>
    <p:extLst>
      <p:ext uri="{BB962C8B-B14F-4D97-AF65-F5344CB8AC3E}">
        <p14:creationId xmlns:p14="http://schemas.microsoft.com/office/powerpoint/2010/main" val="2710665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5158d5a3ec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5158d5a3ec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9229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5158d5a3ec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5158d5a3ec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a:solidFill>
                <a:srgbClr val="3C4043"/>
              </a:solidFill>
              <a:highlight>
                <a:srgbClr val="FFFFFF"/>
              </a:highlight>
              <a:latin typeface="Roboto"/>
              <a:ea typeface="Roboto"/>
              <a:cs typeface="Roboto"/>
              <a:sym typeface="Roboto"/>
            </a:endParaRPr>
          </a:p>
        </p:txBody>
      </p:sp>
    </p:spTree>
    <p:extLst>
      <p:ext uri="{BB962C8B-B14F-4D97-AF65-F5344CB8AC3E}">
        <p14:creationId xmlns:p14="http://schemas.microsoft.com/office/powerpoint/2010/main" val="4144563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p:cSld name="CUSTOM_7">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039575" y="1701225"/>
            <a:ext cx="4592400" cy="17823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Clr>
                <a:srgbClr val="434343"/>
              </a:buClr>
              <a:buSzPts val="4800"/>
              <a:buNone/>
              <a:defRPr sz="4800">
                <a:solidFill>
                  <a:srgbClr val="434343"/>
                </a:solidFill>
              </a:defRPr>
            </a:lvl2pPr>
            <a:lvl3pPr lvl="2" rtl="0">
              <a:spcBef>
                <a:spcPts val="0"/>
              </a:spcBef>
              <a:spcAft>
                <a:spcPts val="0"/>
              </a:spcAft>
              <a:buClr>
                <a:srgbClr val="434343"/>
              </a:buClr>
              <a:buSzPts val="4800"/>
              <a:buNone/>
              <a:defRPr sz="4800">
                <a:solidFill>
                  <a:srgbClr val="434343"/>
                </a:solidFill>
              </a:defRPr>
            </a:lvl3pPr>
            <a:lvl4pPr lvl="3" rtl="0">
              <a:spcBef>
                <a:spcPts val="0"/>
              </a:spcBef>
              <a:spcAft>
                <a:spcPts val="0"/>
              </a:spcAft>
              <a:buClr>
                <a:srgbClr val="434343"/>
              </a:buClr>
              <a:buSzPts val="4800"/>
              <a:buNone/>
              <a:defRPr sz="4800">
                <a:solidFill>
                  <a:srgbClr val="434343"/>
                </a:solidFill>
              </a:defRPr>
            </a:lvl4pPr>
            <a:lvl5pPr lvl="4" rtl="0">
              <a:spcBef>
                <a:spcPts val="0"/>
              </a:spcBef>
              <a:spcAft>
                <a:spcPts val="0"/>
              </a:spcAft>
              <a:buClr>
                <a:srgbClr val="434343"/>
              </a:buClr>
              <a:buSzPts val="4800"/>
              <a:buNone/>
              <a:defRPr sz="4800">
                <a:solidFill>
                  <a:srgbClr val="434343"/>
                </a:solidFill>
              </a:defRPr>
            </a:lvl5pPr>
            <a:lvl6pPr lvl="5" rtl="0">
              <a:spcBef>
                <a:spcPts val="0"/>
              </a:spcBef>
              <a:spcAft>
                <a:spcPts val="0"/>
              </a:spcAft>
              <a:buClr>
                <a:srgbClr val="434343"/>
              </a:buClr>
              <a:buSzPts val="4800"/>
              <a:buNone/>
              <a:defRPr sz="4800">
                <a:solidFill>
                  <a:srgbClr val="434343"/>
                </a:solidFill>
              </a:defRPr>
            </a:lvl6pPr>
            <a:lvl7pPr lvl="6" rtl="0">
              <a:spcBef>
                <a:spcPts val="0"/>
              </a:spcBef>
              <a:spcAft>
                <a:spcPts val="0"/>
              </a:spcAft>
              <a:buClr>
                <a:srgbClr val="434343"/>
              </a:buClr>
              <a:buSzPts val="4800"/>
              <a:buNone/>
              <a:defRPr sz="4800">
                <a:solidFill>
                  <a:srgbClr val="434343"/>
                </a:solidFill>
              </a:defRPr>
            </a:lvl7pPr>
            <a:lvl8pPr lvl="7" rtl="0">
              <a:spcBef>
                <a:spcPts val="0"/>
              </a:spcBef>
              <a:spcAft>
                <a:spcPts val="0"/>
              </a:spcAft>
              <a:buClr>
                <a:srgbClr val="434343"/>
              </a:buClr>
              <a:buSzPts val="4800"/>
              <a:buNone/>
              <a:defRPr sz="4800">
                <a:solidFill>
                  <a:srgbClr val="434343"/>
                </a:solidFill>
              </a:defRPr>
            </a:lvl8pPr>
            <a:lvl9pPr lvl="8" rtl="0">
              <a:spcBef>
                <a:spcPts val="0"/>
              </a:spcBef>
              <a:spcAft>
                <a:spcPts val="0"/>
              </a:spcAft>
              <a:buClr>
                <a:srgbClr val="434343"/>
              </a:buClr>
              <a:buSzPts val="4800"/>
              <a:buNone/>
              <a:defRPr sz="4800">
                <a:solidFill>
                  <a:srgbClr val="434343"/>
                </a:solidFill>
              </a:defRPr>
            </a:lvl9pPr>
          </a:lstStyle>
          <a:p>
            <a:endParaRPr/>
          </a:p>
        </p:txBody>
      </p:sp>
      <p:sp>
        <p:nvSpPr>
          <p:cNvPr id="10" name="Google Shape;10;p2"/>
          <p:cNvSpPr txBox="1">
            <a:spLocks noGrp="1"/>
          </p:cNvSpPr>
          <p:nvPr>
            <p:ph type="subTitle" idx="1"/>
          </p:nvPr>
        </p:nvSpPr>
        <p:spPr>
          <a:xfrm>
            <a:off x="1039575" y="3206400"/>
            <a:ext cx="2402100" cy="717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rgbClr val="000000"/>
              </a:buClr>
              <a:buSzPts val="1200"/>
              <a:buNone/>
              <a:defRPr>
                <a:solidFill>
                  <a:srgbClr val="000000"/>
                </a:solidFill>
              </a:defRPr>
            </a:lvl1pPr>
            <a:lvl2pPr lvl="1" rtl="0">
              <a:lnSpc>
                <a:spcPct val="100000"/>
              </a:lnSpc>
              <a:spcBef>
                <a:spcPts val="0"/>
              </a:spcBef>
              <a:spcAft>
                <a:spcPts val="0"/>
              </a:spcAft>
              <a:buClr>
                <a:srgbClr val="434343"/>
              </a:buClr>
              <a:buSzPts val="2800"/>
              <a:buNone/>
              <a:defRPr sz="2800">
                <a:solidFill>
                  <a:srgbClr val="434343"/>
                </a:solidFill>
              </a:defRPr>
            </a:lvl2pPr>
            <a:lvl3pPr lvl="2" rtl="0">
              <a:lnSpc>
                <a:spcPct val="100000"/>
              </a:lnSpc>
              <a:spcBef>
                <a:spcPts val="0"/>
              </a:spcBef>
              <a:spcAft>
                <a:spcPts val="0"/>
              </a:spcAft>
              <a:buClr>
                <a:srgbClr val="434343"/>
              </a:buClr>
              <a:buSzPts val="2800"/>
              <a:buNone/>
              <a:defRPr sz="2800">
                <a:solidFill>
                  <a:srgbClr val="434343"/>
                </a:solidFill>
              </a:defRPr>
            </a:lvl3pPr>
            <a:lvl4pPr lvl="3" rtl="0">
              <a:lnSpc>
                <a:spcPct val="100000"/>
              </a:lnSpc>
              <a:spcBef>
                <a:spcPts val="0"/>
              </a:spcBef>
              <a:spcAft>
                <a:spcPts val="0"/>
              </a:spcAft>
              <a:buClr>
                <a:srgbClr val="434343"/>
              </a:buClr>
              <a:buSzPts val="2800"/>
              <a:buNone/>
              <a:defRPr sz="2800">
                <a:solidFill>
                  <a:srgbClr val="434343"/>
                </a:solidFill>
              </a:defRPr>
            </a:lvl4pPr>
            <a:lvl5pPr lvl="4" rtl="0">
              <a:lnSpc>
                <a:spcPct val="100000"/>
              </a:lnSpc>
              <a:spcBef>
                <a:spcPts val="0"/>
              </a:spcBef>
              <a:spcAft>
                <a:spcPts val="0"/>
              </a:spcAft>
              <a:buClr>
                <a:srgbClr val="434343"/>
              </a:buClr>
              <a:buSzPts val="2800"/>
              <a:buNone/>
              <a:defRPr sz="2800">
                <a:solidFill>
                  <a:srgbClr val="434343"/>
                </a:solidFill>
              </a:defRPr>
            </a:lvl5pPr>
            <a:lvl6pPr lvl="5" rtl="0">
              <a:lnSpc>
                <a:spcPct val="100000"/>
              </a:lnSpc>
              <a:spcBef>
                <a:spcPts val="0"/>
              </a:spcBef>
              <a:spcAft>
                <a:spcPts val="0"/>
              </a:spcAft>
              <a:buClr>
                <a:srgbClr val="434343"/>
              </a:buClr>
              <a:buSzPts val="2800"/>
              <a:buNone/>
              <a:defRPr sz="2800">
                <a:solidFill>
                  <a:srgbClr val="434343"/>
                </a:solidFill>
              </a:defRPr>
            </a:lvl6pPr>
            <a:lvl7pPr lvl="6" rtl="0">
              <a:lnSpc>
                <a:spcPct val="100000"/>
              </a:lnSpc>
              <a:spcBef>
                <a:spcPts val="0"/>
              </a:spcBef>
              <a:spcAft>
                <a:spcPts val="0"/>
              </a:spcAft>
              <a:buClr>
                <a:srgbClr val="434343"/>
              </a:buClr>
              <a:buSzPts val="2800"/>
              <a:buNone/>
              <a:defRPr sz="2800">
                <a:solidFill>
                  <a:srgbClr val="434343"/>
                </a:solidFill>
              </a:defRPr>
            </a:lvl7pPr>
            <a:lvl8pPr lvl="7" rtl="0">
              <a:lnSpc>
                <a:spcPct val="100000"/>
              </a:lnSpc>
              <a:spcBef>
                <a:spcPts val="0"/>
              </a:spcBef>
              <a:spcAft>
                <a:spcPts val="0"/>
              </a:spcAft>
              <a:buClr>
                <a:srgbClr val="434343"/>
              </a:buClr>
              <a:buSzPts val="2800"/>
              <a:buNone/>
              <a:defRPr sz="2800">
                <a:solidFill>
                  <a:srgbClr val="434343"/>
                </a:solidFill>
              </a:defRPr>
            </a:lvl8pPr>
            <a:lvl9pPr lvl="8" rtl="0">
              <a:lnSpc>
                <a:spcPct val="100000"/>
              </a:lnSpc>
              <a:spcBef>
                <a:spcPts val="0"/>
              </a:spcBef>
              <a:spcAft>
                <a:spcPts val="0"/>
              </a:spcAft>
              <a:buClr>
                <a:srgbClr val="434343"/>
              </a:buClr>
              <a:buSzPts val="2800"/>
              <a:buNone/>
              <a:defRPr sz="2800">
                <a:solidFill>
                  <a:srgbClr val="434343"/>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lumns 2">
  <p:cSld name="CUSTOM_34">
    <p:spTree>
      <p:nvGrpSpPr>
        <p:cNvPr id="1" name="Shape 99"/>
        <p:cNvGrpSpPr/>
        <p:nvPr/>
      </p:nvGrpSpPr>
      <p:grpSpPr>
        <a:xfrm>
          <a:off x="0" y="0"/>
          <a:ext cx="0" cy="0"/>
          <a:chOff x="0" y="0"/>
          <a:chExt cx="0" cy="0"/>
        </a:xfrm>
      </p:grpSpPr>
      <p:sp>
        <p:nvSpPr>
          <p:cNvPr id="100" name="Google Shape;100;p18"/>
          <p:cNvSpPr txBox="1">
            <a:spLocks noGrp="1"/>
          </p:cNvSpPr>
          <p:nvPr>
            <p:ph type="ctrTitle"/>
          </p:nvPr>
        </p:nvSpPr>
        <p:spPr>
          <a:xfrm rot="5400000">
            <a:off x="6860962" y="1407498"/>
            <a:ext cx="2449800" cy="4875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01" name="Google Shape;101;p18"/>
          <p:cNvSpPr txBox="1">
            <a:spLocks noGrp="1"/>
          </p:cNvSpPr>
          <p:nvPr>
            <p:ph type="subTitle" idx="1"/>
          </p:nvPr>
        </p:nvSpPr>
        <p:spPr>
          <a:xfrm>
            <a:off x="1579064" y="2147200"/>
            <a:ext cx="1626600" cy="11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000"/>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102" name="Google Shape;102;p18"/>
          <p:cNvSpPr txBox="1">
            <a:spLocks noGrp="1"/>
          </p:cNvSpPr>
          <p:nvPr>
            <p:ph type="ctrTitle" idx="2"/>
          </p:nvPr>
        </p:nvSpPr>
        <p:spPr>
          <a:xfrm>
            <a:off x="1579064" y="1762400"/>
            <a:ext cx="2619300" cy="3849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03" name="Google Shape;103;p18"/>
          <p:cNvSpPr txBox="1">
            <a:spLocks noGrp="1"/>
          </p:cNvSpPr>
          <p:nvPr>
            <p:ph type="subTitle" idx="3"/>
          </p:nvPr>
        </p:nvSpPr>
        <p:spPr>
          <a:xfrm>
            <a:off x="4068269" y="2147200"/>
            <a:ext cx="1626600" cy="111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000000"/>
              </a:buClr>
              <a:buSzPts val="1000"/>
              <a:buNone/>
              <a:defRPr sz="1000">
                <a:solidFill>
                  <a:srgbClr val="000000"/>
                </a:solidFill>
              </a:defRPr>
            </a:lvl1pPr>
            <a:lvl2pPr lvl="1" algn="r" rtl="0">
              <a:lnSpc>
                <a:spcPct val="100000"/>
              </a:lnSpc>
              <a:spcBef>
                <a:spcPts val="0"/>
              </a:spcBef>
              <a:spcAft>
                <a:spcPts val="0"/>
              </a:spcAft>
              <a:buClr>
                <a:srgbClr val="000000"/>
              </a:buClr>
              <a:buSzPts val="1000"/>
              <a:buNone/>
              <a:defRPr sz="1000">
                <a:solidFill>
                  <a:srgbClr val="000000"/>
                </a:solidFill>
              </a:defRPr>
            </a:lvl2pPr>
            <a:lvl3pPr lvl="2" algn="r" rtl="0">
              <a:lnSpc>
                <a:spcPct val="100000"/>
              </a:lnSpc>
              <a:spcBef>
                <a:spcPts val="0"/>
              </a:spcBef>
              <a:spcAft>
                <a:spcPts val="0"/>
              </a:spcAft>
              <a:buClr>
                <a:srgbClr val="000000"/>
              </a:buClr>
              <a:buSzPts val="1000"/>
              <a:buNone/>
              <a:defRPr sz="1000">
                <a:solidFill>
                  <a:srgbClr val="000000"/>
                </a:solidFill>
              </a:defRPr>
            </a:lvl3pPr>
            <a:lvl4pPr lvl="3" algn="r" rtl="0">
              <a:lnSpc>
                <a:spcPct val="100000"/>
              </a:lnSpc>
              <a:spcBef>
                <a:spcPts val="0"/>
              </a:spcBef>
              <a:spcAft>
                <a:spcPts val="0"/>
              </a:spcAft>
              <a:buClr>
                <a:srgbClr val="000000"/>
              </a:buClr>
              <a:buSzPts val="1000"/>
              <a:buNone/>
              <a:defRPr sz="1000">
                <a:solidFill>
                  <a:srgbClr val="000000"/>
                </a:solidFill>
              </a:defRPr>
            </a:lvl4pPr>
            <a:lvl5pPr lvl="4" algn="r" rtl="0">
              <a:lnSpc>
                <a:spcPct val="100000"/>
              </a:lnSpc>
              <a:spcBef>
                <a:spcPts val="0"/>
              </a:spcBef>
              <a:spcAft>
                <a:spcPts val="0"/>
              </a:spcAft>
              <a:buClr>
                <a:srgbClr val="000000"/>
              </a:buClr>
              <a:buSzPts val="1000"/>
              <a:buNone/>
              <a:defRPr sz="1000">
                <a:solidFill>
                  <a:srgbClr val="000000"/>
                </a:solidFill>
              </a:defRPr>
            </a:lvl5pPr>
            <a:lvl6pPr lvl="5" algn="r" rtl="0">
              <a:lnSpc>
                <a:spcPct val="100000"/>
              </a:lnSpc>
              <a:spcBef>
                <a:spcPts val="0"/>
              </a:spcBef>
              <a:spcAft>
                <a:spcPts val="0"/>
              </a:spcAft>
              <a:buClr>
                <a:srgbClr val="000000"/>
              </a:buClr>
              <a:buSzPts val="1000"/>
              <a:buNone/>
              <a:defRPr sz="1000">
                <a:solidFill>
                  <a:srgbClr val="000000"/>
                </a:solidFill>
              </a:defRPr>
            </a:lvl6pPr>
            <a:lvl7pPr lvl="6" algn="r" rtl="0">
              <a:lnSpc>
                <a:spcPct val="100000"/>
              </a:lnSpc>
              <a:spcBef>
                <a:spcPts val="0"/>
              </a:spcBef>
              <a:spcAft>
                <a:spcPts val="0"/>
              </a:spcAft>
              <a:buClr>
                <a:srgbClr val="000000"/>
              </a:buClr>
              <a:buSzPts val="1000"/>
              <a:buNone/>
              <a:defRPr sz="1000">
                <a:solidFill>
                  <a:srgbClr val="000000"/>
                </a:solidFill>
              </a:defRPr>
            </a:lvl7pPr>
            <a:lvl8pPr lvl="7" algn="r" rtl="0">
              <a:lnSpc>
                <a:spcPct val="100000"/>
              </a:lnSpc>
              <a:spcBef>
                <a:spcPts val="0"/>
              </a:spcBef>
              <a:spcAft>
                <a:spcPts val="0"/>
              </a:spcAft>
              <a:buClr>
                <a:srgbClr val="000000"/>
              </a:buClr>
              <a:buSzPts val="1000"/>
              <a:buNone/>
              <a:defRPr sz="1000">
                <a:solidFill>
                  <a:srgbClr val="000000"/>
                </a:solidFill>
              </a:defRPr>
            </a:lvl8pPr>
            <a:lvl9pPr lvl="8" algn="r"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104" name="Google Shape;104;p18"/>
          <p:cNvSpPr txBox="1">
            <a:spLocks noGrp="1"/>
          </p:cNvSpPr>
          <p:nvPr>
            <p:ph type="ctrTitle" idx="4"/>
          </p:nvPr>
        </p:nvSpPr>
        <p:spPr>
          <a:xfrm>
            <a:off x="3075567" y="1762400"/>
            <a:ext cx="2619300" cy="3849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SzPts val="1800"/>
              <a:buNone/>
              <a:defRPr sz="1800"/>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text 6">
  <p:cSld name="CUSTOM_11_1_2_1">
    <p:spTree>
      <p:nvGrpSpPr>
        <p:cNvPr id="1" name="Shape 105"/>
        <p:cNvGrpSpPr/>
        <p:nvPr/>
      </p:nvGrpSpPr>
      <p:grpSpPr>
        <a:xfrm>
          <a:off x="0" y="0"/>
          <a:ext cx="0" cy="0"/>
          <a:chOff x="0" y="0"/>
          <a:chExt cx="0" cy="0"/>
        </a:xfrm>
      </p:grpSpPr>
      <p:sp>
        <p:nvSpPr>
          <p:cNvPr id="106" name="Google Shape;106;p19"/>
          <p:cNvSpPr txBox="1">
            <a:spLocks noGrp="1"/>
          </p:cNvSpPr>
          <p:nvPr>
            <p:ph type="ctrTitle"/>
          </p:nvPr>
        </p:nvSpPr>
        <p:spPr>
          <a:xfrm>
            <a:off x="831200" y="376498"/>
            <a:ext cx="3867300" cy="20541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Clr>
                <a:srgbClr val="FFFFFF"/>
              </a:buClr>
              <a:buSzPts val="1600"/>
              <a:buNone/>
              <a:defRPr sz="1600">
                <a:solidFill>
                  <a:srgbClr val="FFFFFF"/>
                </a:solidFill>
              </a:defRPr>
            </a:lvl2pPr>
            <a:lvl3pPr lvl="2" rtl="0">
              <a:spcBef>
                <a:spcPts val="0"/>
              </a:spcBef>
              <a:spcAft>
                <a:spcPts val="0"/>
              </a:spcAft>
              <a:buClr>
                <a:srgbClr val="FFFFFF"/>
              </a:buClr>
              <a:buSzPts val="1600"/>
              <a:buNone/>
              <a:defRPr sz="1600">
                <a:solidFill>
                  <a:srgbClr val="FFFFFF"/>
                </a:solidFill>
              </a:defRPr>
            </a:lvl3pPr>
            <a:lvl4pPr lvl="3" rtl="0">
              <a:spcBef>
                <a:spcPts val="0"/>
              </a:spcBef>
              <a:spcAft>
                <a:spcPts val="0"/>
              </a:spcAft>
              <a:buClr>
                <a:srgbClr val="FFFFFF"/>
              </a:buClr>
              <a:buSzPts val="1600"/>
              <a:buNone/>
              <a:defRPr sz="1600">
                <a:solidFill>
                  <a:srgbClr val="FFFFFF"/>
                </a:solidFill>
              </a:defRPr>
            </a:lvl4pPr>
            <a:lvl5pPr lvl="4" rtl="0">
              <a:spcBef>
                <a:spcPts val="0"/>
              </a:spcBef>
              <a:spcAft>
                <a:spcPts val="0"/>
              </a:spcAft>
              <a:buClr>
                <a:srgbClr val="FFFFFF"/>
              </a:buClr>
              <a:buSzPts val="1600"/>
              <a:buNone/>
              <a:defRPr sz="1600">
                <a:solidFill>
                  <a:srgbClr val="FFFFFF"/>
                </a:solidFill>
              </a:defRPr>
            </a:lvl5pPr>
            <a:lvl6pPr lvl="5" rtl="0">
              <a:spcBef>
                <a:spcPts val="0"/>
              </a:spcBef>
              <a:spcAft>
                <a:spcPts val="0"/>
              </a:spcAft>
              <a:buClr>
                <a:srgbClr val="FFFFFF"/>
              </a:buClr>
              <a:buSzPts val="1600"/>
              <a:buNone/>
              <a:defRPr sz="1600">
                <a:solidFill>
                  <a:srgbClr val="FFFFFF"/>
                </a:solidFill>
              </a:defRPr>
            </a:lvl6pPr>
            <a:lvl7pPr lvl="6" rtl="0">
              <a:spcBef>
                <a:spcPts val="0"/>
              </a:spcBef>
              <a:spcAft>
                <a:spcPts val="0"/>
              </a:spcAft>
              <a:buClr>
                <a:srgbClr val="FFFFFF"/>
              </a:buClr>
              <a:buSzPts val="1600"/>
              <a:buNone/>
              <a:defRPr sz="1600">
                <a:solidFill>
                  <a:srgbClr val="FFFFFF"/>
                </a:solidFill>
              </a:defRPr>
            </a:lvl7pPr>
            <a:lvl8pPr lvl="7" rtl="0">
              <a:spcBef>
                <a:spcPts val="0"/>
              </a:spcBef>
              <a:spcAft>
                <a:spcPts val="0"/>
              </a:spcAft>
              <a:buClr>
                <a:srgbClr val="FFFFFF"/>
              </a:buClr>
              <a:buSzPts val="1600"/>
              <a:buNone/>
              <a:defRPr sz="1600">
                <a:solidFill>
                  <a:srgbClr val="FFFFFF"/>
                </a:solidFill>
              </a:defRPr>
            </a:lvl8pPr>
            <a:lvl9pPr lvl="8" rtl="0">
              <a:spcBef>
                <a:spcPts val="0"/>
              </a:spcBef>
              <a:spcAft>
                <a:spcPts val="0"/>
              </a:spcAft>
              <a:buClr>
                <a:srgbClr val="FFFFFF"/>
              </a:buClr>
              <a:buSzPts val="1600"/>
              <a:buNone/>
              <a:defRPr sz="1600">
                <a:solidFill>
                  <a:srgbClr val="FFFFFF"/>
                </a:solidFill>
              </a:defRPr>
            </a:lvl9pPr>
          </a:lstStyle>
          <a:p>
            <a:endParaRPr/>
          </a:p>
        </p:txBody>
      </p:sp>
      <p:sp>
        <p:nvSpPr>
          <p:cNvPr id="107" name="Google Shape;107;p19"/>
          <p:cNvSpPr txBox="1">
            <a:spLocks noGrp="1"/>
          </p:cNvSpPr>
          <p:nvPr>
            <p:ph type="subTitle" idx="1"/>
          </p:nvPr>
        </p:nvSpPr>
        <p:spPr>
          <a:xfrm>
            <a:off x="831200" y="2314225"/>
            <a:ext cx="3081600" cy="178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Clr>
                <a:srgbClr val="FFFFFF"/>
              </a:buClr>
              <a:buSzPts val="1200"/>
              <a:buNone/>
              <a:defRPr>
                <a:solidFill>
                  <a:srgbClr val="FFFFFF"/>
                </a:solidFill>
              </a:defRPr>
            </a:lvl2pPr>
            <a:lvl3pPr lvl="2" rtl="0">
              <a:lnSpc>
                <a:spcPct val="100000"/>
              </a:lnSpc>
              <a:spcBef>
                <a:spcPts val="0"/>
              </a:spcBef>
              <a:spcAft>
                <a:spcPts val="0"/>
              </a:spcAft>
              <a:buClr>
                <a:srgbClr val="FFFFFF"/>
              </a:buClr>
              <a:buSzPts val="1200"/>
              <a:buNone/>
              <a:defRPr>
                <a:solidFill>
                  <a:srgbClr val="FFFFFF"/>
                </a:solidFill>
              </a:defRPr>
            </a:lvl3pPr>
            <a:lvl4pPr lvl="3" rtl="0">
              <a:lnSpc>
                <a:spcPct val="100000"/>
              </a:lnSpc>
              <a:spcBef>
                <a:spcPts val="0"/>
              </a:spcBef>
              <a:spcAft>
                <a:spcPts val="0"/>
              </a:spcAft>
              <a:buClr>
                <a:srgbClr val="FFFFFF"/>
              </a:buClr>
              <a:buSzPts val="1200"/>
              <a:buNone/>
              <a:defRPr>
                <a:solidFill>
                  <a:srgbClr val="FFFFFF"/>
                </a:solidFill>
              </a:defRPr>
            </a:lvl4pPr>
            <a:lvl5pPr lvl="4" rtl="0">
              <a:lnSpc>
                <a:spcPct val="100000"/>
              </a:lnSpc>
              <a:spcBef>
                <a:spcPts val="0"/>
              </a:spcBef>
              <a:spcAft>
                <a:spcPts val="0"/>
              </a:spcAft>
              <a:buClr>
                <a:srgbClr val="FFFFFF"/>
              </a:buClr>
              <a:buSzPts val="1200"/>
              <a:buNone/>
              <a:defRPr>
                <a:solidFill>
                  <a:srgbClr val="FFFFFF"/>
                </a:solidFill>
              </a:defRPr>
            </a:lvl5pPr>
            <a:lvl6pPr lvl="5" rtl="0">
              <a:lnSpc>
                <a:spcPct val="100000"/>
              </a:lnSpc>
              <a:spcBef>
                <a:spcPts val="0"/>
              </a:spcBef>
              <a:spcAft>
                <a:spcPts val="0"/>
              </a:spcAft>
              <a:buClr>
                <a:srgbClr val="FFFFFF"/>
              </a:buClr>
              <a:buSzPts val="1200"/>
              <a:buNone/>
              <a:defRPr>
                <a:solidFill>
                  <a:srgbClr val="FFFFFF"/>
                </a:solidFill>
              </a:defRPr>
            </a:lvl6pPr>
            <a:lvl7pPr lvl="6" rtl="0">
              <a:lnSpc>
                <a:spcPct val="100000"/>
              </a:lnSpc>
              <a:spcBef>
                <a:spcPts val="0"/>
              </a:spcBef>
              <a:spcAft>
                <a:spcPts val="0"/>
              </a:spcAft>
              <a:buClr>
                <a:srgbClr val="FFFFFF"/>
              </a:buClr>
              <a:buSzPts val="1200"/>
              <a:buNone/>
              <a:defRPr>
                <a:solidFill>
                  <a:srgbClr val="FFFFFF"/>
                </a:solidFill>
              </a:defRPr>
            </a:lvl7pPr>
            <a:lvl8pPr lvl="7" rtl="0">
              <a:lnSpc>
                <a:spcPct val="100000"/>
              </a:lnSpc>
              <a:spcBef>
                <a:spcPts val="0"/>
              </a:spcBef>
              <a:spcAft>
                <a:spcPts val="0"/>
              </a:spcAft>
              <a:buClr>
                <a:srgbClr val="FFFFFF"/>
              </a:buClr>
              <a:buSzPts val="1200"/>
              <a:buNone/>
              <a:defRPr>
                <a:solidFill>
                  <a:srgbClr val="FFFFFF"/>
                </a:solidFill>
              </a:defRPr>
            </a:lvl8pPr>
            <a:lvl9pPr lvl="8" rtl="0">
              <a:lnSpc>
                <a:spcPct val="100000"/>
              </a:lnSpc>
              <a:spcBef>
                <a:spcPts val="0"/>
              </a:spcBef>
              <a:spcAft>
                <a:spcPts val="0"/>
              </a:spcAft>
              <a:buClr>
                <a:srgbClr val="FFFFFF"/>
              </a:buClr>
              <a:buSzPts val="1200"/>
              <a:buNone/>
              <a:defRPr>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_12">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3423902" y="387473"/>
            <a:ext cx="22518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3" name="Google Shape;13;p3"/>
          <p:cNvSpPr txBox="1">
            <a:spLocks noGrp="1"/>
          </p:cNvSpPr>
          <p:nvPr>
            <p:ph type="subTitle" idx="1"/>
          </p:nvPr>
        </p:nvSpPr>
        <p:spPr>
          <a:xfrm>
            <a:off x="3423900" y="802521"/>
            <a:ext cx="19065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4" name="Google Shape;14;p3"/>
          <p:cNvSpPr txBox="1">
            <a:spLocks noGrp="1"/>
          </p:cNvSpPr>
          <p:nvPr>
            <p:ph type="title" idx="2" hasCustomPrompt="1"/>
          </p:nvPr>
        </p:nvSpPr>
        <p:spPr>
          <a:xfrm>
            <a:off x="2023007" y="654113"/>
            <a:ext cx="17391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5" name="Google Shape;15;p3"/>
          <p:cNvSpPr txBox="1">
            <a:spLocks noGrp="1"/>
          </p:cNvSpPr>
          <p:nvPr>
            <p:ph type="ctrTitle" idx="3"/>
          </p:nvPr>
        </p:nvSpPr>
        <p:spPr>
          <a:xfrm>
            <a:off x="3425264" y="1224286"/>
            <a:ext cx="22518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6" name="Google Shape;16;p3"/>
          <p:cNvSpPr txBox="1">
            <a:spLocks noGrp="1"/>
          </p:cNvSpPr>
          <p:nvPr>
            <p:ph type="subTitle" idx="4"/>
          </p:nvPr>
        </p:nvSpPr>
        <p:spPr>
          <a:xfrm>
            <a:off x="3425259" y="1638859"/>
            <a:ext cx="19767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7" name="Google Shape;17;p3"/>
          <p:cNvSpPr txBox="1">
            <a:spLocks noGrp="1"/>
          </p:cNvSpPr>
          <p:nvPr>
            <p:ph type="title" idx="5" hasCustomPrompt="1"/>
          </p:nvPr>
        </p:nvSpPr>
        <p:spPr>
          <a:xfrm>
            <a:off x="2023007" y="1488788"/>
            <a:ext cx="16152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a:spLocks noGrp="1"/>
          </p:cNvSpPr>
          <p:nvPr>
            <p:ph type="ctrTitle" idx="6"/>
          </p:nvPr>
        </p:nvSpPr>
        <p:spPr>
          <a:xfrm>
            <a:off x="3427999" y="2061098"/>
            <a:ext cx="22518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9" name="Google Shape;19;p3"/>
          <p:cNvSpPr txBox="1">
            <a:spLocks noGrp="1"/>
          </p:cNvSpPr>
          <p:nvPr>
            <p:ph type="subTitle" idx="7"/>
          </p:nvPr>
        </p:nvSpPr>
        <p:spPr>
          <a:xfrm>
            <a:off x="3427997" y="2475197"/>
            <a:ext cx="19065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0" name="Google Shape;20;p3"/>
          <p:cNvSpPr txBox="1">
            <a:spLocks noGrp="1"/>
          </p:cNvSpPr>
          <p:nvPr>
            <p:ph type="title" idx="8" hasCustomPrompt="1"/>
          </p:nvPr>
        </p:nvSpPr>
        <p:spPr>
          <a:xfrm>
            <a:off x="2023007" y="2323463"/>
            <a:ext cx="15735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1" name="Google Shape;21;p3"/>
          <p:cNvSpPr txBox="1">
            <a:spLocks noGrp="1"/>
          </p:cNvSpPr>
          <p:nvPr>
            <p:ph type="ctrTitle" idx="9"/>
          </p:nvPr>
        </p:nvSpPr>
        <p:spPr>
          <a:xfrm rot="5400000">
            <a:off x="6601629" y="1646270"/>
            <a:ext cx="2913300" cy="487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22" name="Google Shape;22;p3"/>
          <p:cNvSpPr txBox="1">
            <a:spLocks noGrp="1"/>
          </p:cNvSpPr>
          <p:nvPr>
            <p:ph type="ctrTitle" idx="13"/>
          </p:nvPr>
        </p:nvSpPr>
        <p:spPr>
          <a:xfrm>
            <a:off x="3427999" y="2897911"/>
            <a:ext cx="22518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23" name="Google Shape;23;p3"/>
          <p:cNvSpPr txBox="1">
            <a:spLocks noGrp="1"/>
          </p:cNvSpPr>
          <p:nvPr>
            <p:ph type="subTitle" idx="14"/>
          </p:nvPr>
        </p:nvSpPr>
        <p:spPr>
          <a:xfrm>
            <a:off x="3427997" y="3311534"/>
            <a:ext cx="19065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4" name="Google Shape;24;p3"/>
          <p:cNvSpPr txBox="1">
            <a:spLocks noGrp="1"/>
          </p:cNvSpPr>
          <p:nvPr>
            <p:ph type="title" idx="15" hasCustomPrompt="1"/>
          </p:nvPr>
        </p:nvSpPr>
        <p:spPr>
          <a:xfrm>
            <a:off x="2023007" y="3158138"/>
            <a:ext cx="15735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5" name="Google Shape;25;p3"/>
          <p:cNvSpPr txBox="1">
            <a:spLocks noGrp="1"/>
          </p:cNvSpPr>
          <p:nvPr>
            <p:ph type="ctrTitle" idx="16"/>
          </p:nvPr>
        </p:nvSpPr>
        <p:spPr>
          <a:xfrm>
            <a:off x="3427999" y="3734723"/>
            <a:ext cx="22518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26" name="Google Shape;26;p3"/>
          <p:cNvSpPr txBox="1">
            <a:spLocks noGrp="1"/>
          </p:cNvSpPr>
          <p:nvPr>
            <p:ph type="subTitle" idx="17"/>
          </p:nvPr>
        </p:nvSpPr>
        <p:spPr>
          <a:xfrm>
            <a:off x="3427997" y="4147872"/>
            <a:ext cx="19065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7" name="Google Shape;27;p3"/>
          <p:cNvSpPr txBox="1">
            <a:spLocks noGrp="1"/>
          </p:cNvSpPr>
          <p:nvPr>
            <p:ph type="title" idx="18" hasCustomPrompt="1"/>
          </p:nvPr>
        </p:nvSpPr>
        <p:spPr>
          <a:xfrm>
            <a:off x="2023007" y="3992813"/>
            <a:ext cx="15735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ext 1">
  <p:cSld name="CUSTOM_13">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672375" y="1432475"/>
            <a:ext cx="3498000" cy="8967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000000"/>
              </a:buClr>
              <a:buSzPts val="2800"/>
              <a:buNone/>
              <a:defRPr/>
            </a:lvl1pPr>
            <a:lvl2pPr lvl="1" rtl="0">
              <a:spcBef>
                <a:spcPts val="0"/>
              </a:spcBef>
              <a:spcAft>
                <a:spcPts val="0"/>
              </a:spcAft>
              <a:buClr>
                <a:srgbClr val="000000"/>
              </a:buClr>
              <a:buSzPts val="2800"/>
              <a:buNone/>
              <a:defRPr>
                <a:solidFill>
                  <a:srgbClr val="000000"/>
                </a:solidFill>
              </a:defRPr>
            </a:lvl2pPr>
            <a:lvl3pPr lvl="2" rtl="0">
              <a:spcBef>
                <a:spcPts val="0"/>
              </a:spcBef>
              <a:spcAft>
                <a:spcPts val="0"/>
              </a:spcAft>
              <a:buClr>
                <a:srgbClr val="000000"/>
              </a:buClr>
              <a:buSzPts val="2800"/>
              <a:buNone/>
              <a:defRPr>
                <a:solidFill>
                  <a:srgbClr val="000000"/>
                </a:solidFill>
              </a:defRPr>
            </a:lvl3pPr>
            <a:lvl4pPr lvl="3" rtl="0">
              <a:spcBef>
                <a:spcPts val="0"/>
              </a:spcBef>
              <a:spcAft>
                <a:spcPts val="0"/>
              </a:spcAft>
              <a:buClr>
                <a:srgbClr val="000000"/>
              </a:buClr>
              <a:buSzPts val="2800"/>
              <a:buNone/>
              <a:defRPr>
                <a:solidFill>
                  <a:srgbClr val="000000"/>
                </a:solidFill>
              </a:defRPr>
            </a:lvl4pPr>
            <a:lvl5pPr lvl="4" rtl="0">
              <a:spcBef>
                <a:spcPts val="0"/>
              </a:spcBef>
              <a:spcAft>
                <a:spcPts val="0"/>
              </a:spcAft>
              <a:buClr>
                <a:srgbClr val="000000"/>
              </a:buClr>
              <a:buSzPts val="2800"/>
              <a:buNone/>
              <a:defRPr>
                <a:solidFill>
                  <a:srgbClr val="000000"/>
                </a:solidFill>
              </a:defRPr>
            </a:lvl5pPr>
            <a:lvl6pPr lvl="5" rtl="0">
              <a:spcBef>
                <a:spcPts val="0"/>
              </a:spcBef>
              <a:spcAft>
                <a:spcPts val="0"/>
              </a:spcAft>
              <a:buClr>
                <a:srgbClr val="000000"/>
              </a:buClr>
              <a:buSzPts val="2800"/>
              <a:buNone/>
              <a:defRPr>
                <a:solidFill>
                  <a:srgbClr val="000000"/>
                </a:solidFill>
              </a:defRPr>
            </a:lvl6pPr>
            <a:lvl7pPr lvl="6" rtl="0">
              <a:spcBef>
                <a:spcPts val="0"/>
              </a:spcBef>
              <a:spcAft>
                <a:spcPts val="0"/>
              </a:spcAft>
              <a:buClr>
                <a:srgbClr val="000000"/>
              </a:buClr>
              <a:buSzPts val="2800"/>
              <a:buNone/>
              <a:defRPr>
                <a:solidFill>
                  <a:srgbClr val="000000"/>
                </a:solidFill>
              </a:defRPr>
            </a:lvl7pPr>
            <a:lvl8pPr lvl="7" rtl="0">
              <a:spcBef>
                <a:spcPts val="0"/>
              </a:spcBef>
              <a:spcAft>
                <a:spcPts val="0"/>
              </a:spcAft>
              <a:buClr>
                <a:srgbClr val="000000"/>
              </a:buClr>
              <a:buSzPts val="2800"/>
              <a:buNone/>
              <a:defRPr>
                <a:solidFill>
                  <a:srgbClr val="000000"/>
                </a:solidFill>
              </a:defRPr>
            </a:lvl8pPr>
            <a:lvl9pPr lvl="8" rtl="0">
              <a:spcBef>
                <a:spcPts val="0"/>
              </a:spcBef>
              <a:spcAft>
                <a:spcPts val="0"/>
              </a:spcAft>
              <a:buClr>
                <a:srgbClr val="000000"/>
              </a:buClr>
              <a:buSzPts val="2800"/>
              <a:buNone/>
              <a:defRPr>
                <a:solidFill>
                  <a:srgbClr val="000000"/>
                </a:solidFill>
              </a:defRPr>
            </a:lvl9pPr>
          </a:lstStyle>
          <a:p>
            <a:endParaRPr/>
          </a:p>
        </p:txBody>
      </p:sp>
      <p:sp>
        <p:nvSpPr>
          <p:cNvPr id="30" name="Google Shape;30;p4"/>
          <p:cNvSpPr txBox="1">
            <a:spLocks noGrp="1"/>
          </p:cNvSpPr>
          <p:nvPr>
            <p:ph type="subTitle" idx="1"/>
          </p:nvPr>
        </p:nvSpPr>
        <p:spPr>
          <a:xfrm flipH="1">
            <a:off x="1667175" y="2154225"/>
            <a:ext cx="2503200" cy="1170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000000"/>
              </a:buClr>
              <a:buSzPts val="1200"/>
              <a:buNone/>
              <a:defRPr>
                <a:solidFill>
                  <a:srgbClr val="434343"/>
                </a:solidFill>
              </a:defRPr>
            </a:lvl1pPr>
            <a:lvl2pPr lvl="1" rtl="0">
              <a:lnSpc>
                <a:spcPct val="100000"/>
              </a:lnSpc>
              <a:spcBef>
                <a:spcPts val="0"/>
              </a:spcBef>
              <a:spcAft>
                <a:spcPts val="0"/>
              </a:spcAft>
              <a:buClr>
                <a:srgbClr val="000000"/>
              </a:buClr>
              <a:buSzPts val="2800"/>
              <a:buNone/>
              <a:defRPr sz="2800">
                <a:solidFill>
                  <a:srgbClr val="000000"/>
                </a:solidFill>
              </a:defRPr>
            </a:lvl2pPr>
            <a:lvl3pPr lvl="2" rtl="0">
              <a:lnSpc>
                <a:spcPct val="100000"/>
              </a:lnSpc>
              <a:spcBef>
                <a:spcPts val="0"/>
              </a:spcBef>
              <a:spcAft>
                <a:spcPts val="0"/>
              </a:spcAft>
              <a:buClr>
                <a:srgbClr val="000000"/>
              </a:buClr>
              <a:buSzPts val="2800"/>
              <a:buNone/>
              <a:defRPr sz="2800">
                <a:solidFill>
                  <a:srgbClr val="000000"/>
                </a:solidFill>
              </a:defRPr>
            </a:lvl3pPr>
            <a:lvl4pPr lvl="3" rtl="0">
              <a:lnSpc>
                <a:spcPct val="100000"/>
              </a:lnSpc>
              <a:spcBef>
                <a:spcPts val="0"/>
              </a:spcBef>
              <a:spcAft>
                <a:spcPts val="0"/>
              </a:spcAft>
              <a:buClr>
                <a:srgbClr val="000000"/>
              </a:buClr>
              <a:buSzPts val="2800"/>
              <a:buNone/>
              <a:defRPr sz="2800">
                <a:solidFill>
                  <a:srgbClr val="000000"/>
                </a:solidFill>
              </a:defRPr>
            </a:lvl4pPr>
            <a:lvl5pPr lvl="4" rtl="0">
              <a:lnSpc>
                <a:spcPct val="100000"/>
              </a:lnSpc>
              <a:spcBef>
                <a:spcPts val="0"/>
              </a:spcBef>
              <a:spcAft>
                <a:spcPts val="0"/>
              </a:spcAft>
              <a:buClr>
                <a:srgbClr val="000000"/>
              </a:buClr>
              <a:buSzPts val="2800"/>
              <a:buNone/>
              <a:defRPr sz="2800">
                <a:solidFill>
                  <a:srgbClr val="000000"/>
                </a:solidFill>
              </a:defRPr>
            </a:lvl5pPr>
            <a:lvl6pPr lvl="5" rtl="0">
              <a:lnSpc>
                <a:spcPct val="100000"/>
              </a:lnSpc>
              <a:spcBef>
                <a:spcPts val="0"/>
              </a:spcBef>
              <a:spcAft>
                <a:spcPts val="0"/>
              </a:spcAft>
              <a:buClr>
                <a:srgbClr val="000000"/>
              </a:buClr>
              <a:buSzPts val="2800"/>
              <a:buNone/>
              <a:defRPr sz="2800">
                <a:solidFill>
                  <a:srgbClr val="000000"/>
                </a:solidFill>
              </a:defRPr>
            </a:lvl6pPr>
            <a:lvl7pPr lvl="6" rtl="0">
              <a:lnSpc>
                <a:spcPct val="100000"/>
              </a:lnSpc>
              <a:spcBef>
                <a:spcPts val="0"/>
              </a:spcBef>
              <a:spcAft>
                <a:spcPts val="0"/>
              </a:spcAft>
              <a:buClr>
                <a:srgbClr val="000000"/>
              </a:buClr>
              <a:buSzPts val="2800"/>
              <a:buNone/>
              <a:defRPr sz="2800">
                <a:solidFill>
                  <a:srgbClr val="000000"/>
                </a:solidFill>
              </a:defRPr>
            </a:lvl7pPr>
            <a:lvl8pPr lvl="7" rtl="0">
              <a:lnSpc>
                <a:spcPct val="100000"/>
              </a:lnSpc>
              <a:spcBef>
                <a:spcPts val="0"/>
              </a:spcBef>
              <a:spcAft>
                <a:spcPts val="0"/>
              </a:spcAft>
              <a:buClr>
                <a:srgbClr val="000000"/>
              </a:buClr>
              <a:buSzPts val="2800"/>
              <a:buNone/>
              <a:defRPr sz="2800">
                <a:solidFill>
                  <a:srgbClr val="000000"/>
                </a:solidFill>
              </a:defRPr>
            </a:lvl8pPr>
            <a:lvl9pPr lvl="8" rtl="0">
              <a:lnSpc>
                <a:spcPct val="100000"/>
              </a:lnSpc>
              <a:spcBef>
                <a:spcPts val="0"/>
              </a:spcBef>
              <a:spcAft>
                <a:spcPts val="0"/>
              </a:spcAft>
              <a:buClr>
                <a:srgbClr val="000000"/>
              </a:buClr>
              <a:buSzPts val="2800"/>
              <a:buNone/>
              <a:defRPr sz="2800">
                <a:solidFill>
                  <a:srgbClr val="000000"/>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Four columns 1">
  <p:cSld name="CUSTOM_27_1_1">
    <p:spTree>
      <p:nvGrpSpPr>
        <p:cNvPr id="1" name="Shape 31"/>
        <p:cNvGrpSpPr/>
        <p:nvPr/>
      </p:nvGrpSpPr>
      <p:grpSpPr>
        <a:xfrm>
          <a:off x="0" y="0"/>
          <a:ext cx="0" cy="0"/>
          <a:chOff x="0" y="0"/>
          <a:chExt cx="0" cy="0"/>
        </a:xfrm>
      </p:grpSpPr>
      <p:sp>
        <p:nvSpPr>
          <p:cNvPr id="32" name="Google Shape;32;p5"/>
          <p:cNvSpPr txBox="1">
            <a:spLocks noGrp="1"/>
          </p:cNvSpPr>
          <p:nvPr>
            <p:ph type="ctrTitle"/>
          </p:nvPr>
        </p:nvSpPr>
        <p:spPr>
          <a:xfrm>
            <a:off x="631875" y="842025"/>
            <a:ext cx="2871300" cy="6447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33" name="Google Shape;33;p5"/>
          <p:cNvSpPr txBox="1">
            <a:spLocks noGrp="1"/>
          </p:cNvSpPr>
          <p:nvPr>
            <p:ph type="subTitle" idx="1"/>
          </p:nvPr>
        </p:nvSpPr>
        <p:spPr>
          <a:xfrm>
            <a:off x="631884" y="1410841"/>
            <a:ext cx="2480700" cy="53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34" name="Google Shape;34;p5"/>
          <p:cNvSpPr txBox="1">
            <a:spLocks noGrp="1"/>
          </p:cNvSpPr>
          <p:nvPr>
            <p:ph type="ctrTitle" idx="2"/>
          </p:nvPr>
        </p:nvSpPr>
        <p:spPr>
          <a:xfrm>
            <a:off x="4213664" y="842025"/>
            <a:ext cx="2697900" cy="6447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35" name="Google Shape;35;p5"/>
          <p:cNvSpPr txBox="1">
            <a:spLocks noGrp="1"/>
          </p:cNvSpPr>
          <p:nvPr>
            <p:ph type="subTitle" idx="3"/>
          </p:nvPr>
        </p:nvSpPr>
        <p:spPr>
          <a:xfrm>
            <a:off x="4213664" y="1410841"/>
            <a:ext cx="2586000" cy="74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36" name="Google Shape;36;p5"/>
          <p:cNvSpPr txBox="1">
            <a:spLocks noGrp="1"/>
          </p:cNvSpPr>
          <p:nvPr>
            <p:ph type="ctrTitle" idx="4"/>
          </p:nvPr>
        </p:nvSpPr>
        <p:spPr>
          <a:xfrm>
            <a:off x="631883" y="3331927"/>
            <a:ext cx="2871300" cy="6447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37" name="Google Shape;37;p5"/>
          <p:cNvSpPr txBox="1">
            <a:spLocks noGrp="1"/>
          </p:cNvSpPr>
          <p:nvPr>
            <p:ph type="subTitle" idx="5"/>
          </p:nvPr>
        </p:nvSpPr>
        <p:spPr>
          <a:xfrm>
            <a:off x="631884" y="3914208"/>
            <a:ext cx="2480700" cy="94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38" name="Google Shape;38;p5"/>
          <p:cNvSpPr txBox="1">
            <a:spLocks noGrp="1"/>
          </p:cNvSpPr>
          <p:nvPr>
            <p:ph type="ctrTitle" idx="6"/>
          </p:nvPr>
        </p:nvSpPr>
        <p:spPr>
          <a:xfrm rot="5400000">
            <a:off x="6685437" y="1646270"/>
            <a:ext cx="2913300" cy="4875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39" name="Google Shape;39;p5"/>
          <p:cNvSpPr txBox="1">
            <a:spLocks noGrp="1"/>
          </p:cNvSpPr>
          <p:nvPr>
            <p:ph type="ctrTitle" idx="7"/>
          </p:nvPr>
        </p:nvSpPr>
        <p:spPr>
          <a:xfrm>
            <a:off x="4213664" y="3331934"/>
            <a:ext cx="2586000" cy="6447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40" name="Google Shape;40;p5"/>
          <p:cNvSpPr txBox="1">
            <a:spLocks noGrp="1"/>
          </p:cNvSpPr>
          <p:nvPr>
            <p:ph type="subTitle" idx="8"/>
          </p:nvPr>
        </p:nvSpPr>
        <p:spPr>
          <a:xfrm>
            <a:off x="4213664" y="3914208"/>
            <a:ext cx="2586000" cy="74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ree columns 1">
  <p:cSld name="CUSTOM_27">
    <p:spTree>
      <p:nvGrpSpPr>
        <p:cNvPr id="1" name="Shape 41"/>
        <p:cNvGrpSpPr/>
        <p:nvPr/>
      </p:nvGrpSpPr>
      <p:grpSpPr>
        <a:xfrm>
          <a:off x="0" y="0"/>
          <a:ext cx="0" cy="0"/>
          <a:chOff x="0" y="0"/>
          <a:chExt cx="0" cy="0"/>
        </a:xfrm>
      </p:grpSpPr>
      <p:sp>
        <p:nvSpPr>
          <p:cNvPr id="42" name="Google Shape;42;p6"/>
          <p:cNvSpPr txBox="1">
            <a:spLocks noGrp="1"/>
          </p:cNvSpPr>
          <p:nvPr>
            <p:ph type="ctrTitle"/>
          </p:nvPr>
        </p:nvSpPr>
        <p:spPr>
          <a:xfrm>
            <a:off x="4921575" y="2993035"/>
            <a:ext cx="1828200" cy="6447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rgbClr val="F3F3F3"/>
              </a:buClr>
              <a:buSzPts val="1800"/>
              <a:buNone/>
              <a:defRPr sz="1800">
                <a:solidFill>
                  <a:srgbClr val="F3F3F3"/>
                </a:solidFill>
              </a:defRPr>
            </a:lvl1pPr>
            <a:lvl2pPr lvl="1" rtl="0">
              <a:spcBef>
                <a:spcPts val="0"/>
              </a:spcBef>
              <a:spcAft>
                <a:spcPts val="0"/>
              </a:spcAft>
              <a:buClr>
                <a:srgbClr val="F3F3F3"/>
              </a:buClr>
              <a:buSzPts val="1800"/>
              <a:buNone/>
              <a:defRPr sz="1800">
                <a:solidFill>
                  <a:srgbClr val="F3F3F3"/>
                </a:solidFill>
              </a:defRPr>
            </a:lvl2pPr>
            <a:lvl3pPr lvl="2" rtl="0">
              <a:spcBef>
                <a:spcPts val="0"/>
              </a:spcBef>
              <a:spcAft>
                <a:spcPts val="0"/>
              </a:spcAft>
              <a:buClr>
                <a:srgbClr val="F3F3F3"/>
              </a:buClr>
              <a:buSzPts val="1800"/>
              <a:buNone/>
              <a:defRPr sz="1800">
                <a:solidFill>
                  <a:srgbClr val="F3F3F3"/>
                </a:solidFill>
              </a:defRPr>
            </a:lvl3pPr>
            <a:lvl4pPr lvl="3" rtl="0">
              <a:spcBef>
                <a:spcPts val="0"/>
              </a:spcBef>
              <a:spcAft>
                <a:spcPts val="0"/>
              </a:spcAft>
              <a:buClr>
                <a:srgbClr val="F3F3F3"/>
              </a:buClr>
              <a:buSzPts val="1800"/>
              <a:buNone/>
              <a:defRPr sz="1800">
                <a:solidFill>
                  <a:srgbClr val="F3F3F3"/>
                </a:solidFill>
              </a:defRPr>
            </a:lvl4pPr>
            <a:lvl5pPr lvl="4" rtl="0">
              <a:spcBef>
                <a:spcPts val="0"/>
              </a:spcBef>
              <a:spcAft>
                <a:spcPts val="0"/>
              </a:spcAft>
              <a:buClr>
                <a:srgbClr val="F3F3F3"/>
              </a:buClr>
              <a:buSzPts val="1800"/>
              <a:buNone/>
              <a:defRPr sz="1800">
                <a:solidFill>
                  <a:srgbClr val="F3F3F3"/>
                </a:solidFill>
              </a:defRPr>
            </a:lvl5pPr>
            <a:lvl6pPr lvl="5" rtl="0">
              <a:spcBef>
                <a:spcPts val="0"/>
              </a:spcBef>
              <a:spcAft>
                <a:spcPts val="0"/>
              </a:spcAft>
              <a:buClr>
                <a:srgbClr val="F3F3F3"/>
              </a:buClr>
              <a:buSzPts val="1800"/>
              <a:buNone/>
              <a:defRPr sz="1800">
                <a:solidFill>
                  <a:srgbClr val="F3F3F3"/>
                </a:solidFill>
              </a:defRPr>
            </a:lvl6pPr>
            <a:lvl7pPr lvl="6" rtl="0">
              <a:spcBef>
                <a:spcPts val="0"/>
              </a:spcBef>
              <a:spcAft>
                <a:spcPts val="0"/>
              </a:spcAft>
              <a:buClr>
                <a:srgbClr val="F3F3F3"/>
              </a:buClr>
              <a:buSzPts val="1800"/>
              <a:buNone/>
              <a:defRPr sz="1800">
                <a:solidFill>
                  <a:srgbClr val="F3F3F3"/>
                </a:solidFill>
              </a:defRPr>
            </a:lvl7pPr>
            <a:lvl8pPr lvl="7" rtl="0">
              <a:spcBef>
                <a:spcPts val="0"/>
              </a:spcBef>
              <a:spcAft>
                <a:spcPts val="0"/>
              </a:spcAft>
              <a:buClr>
                <a:srgbClr val="F3F3F3"/>
              </a:buClr>
              <a:buSzPts val="1800"/>
              <a:buNone/>
              <a:defRPr sz="1800">
                <a:solidFill>
                  <a:srgbClr val="F3F3F3"/>
                </a:solidFill>
              </a:defRPr>
            </a:lvl8pPr>
            <a:lvl9pPr lvl="8" rtl="0">
              <a:spcBef>
                <a:spcPts val="0"/>
              </a:spcBef>
              <a:spcAft>
                <a:spcPts val="0"/>
              </a:spcAft>
              <a:buClr>
                <a:srgbClr val="F3F3F3"/>
              </a:buClr>
              <a:buSzPts val="1800"/>
              <a:buNone/>
              <a:defRPr sz="1800">
                <a:solidFill>
                  <a:srgbClr val="F3F3F3"/>
                </a:solidFill>
              </a:defRPr>
            </a:lvl9pPr>
          </a:lstStyle>
          <a:p>
            <a:endParaRPr/>
          </a:p>
        </p:txBody>
      </p:sp>
      <p:sp>
        <p:nvSpPr>
          <p:cNvPr id="43" name="Google Shape;43;p6"/>
          <p:cNvSpPr txBox="1">
            <a:spLocks noGrp="1"/>
          </p:cNvSpPr>
          <p:nvPr>
            <p:ph type="subTitle" idx="1"/>
          </p:nvPr>
        </p:nvSpPr>
        <p:spPr>
          <a:xfrm>
            <a:off x="4921575" y="3553810"/>
            <a:ext cx="1522200" cy="94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44" name="Google Shape;44;p6"/>
          <p:cNvSpPr txBox="1">
            <a:spLocks noGrp="1"/>
          </p:cNvSpPr>
          <p:nvPr>
            <p:ph type="ctrTitle" idx="2"/>
          </p:nvPr>
        </p:nvSpPr>
        <p:spPr>
          <a:xfrm>
            <a:off x="906139" y="2993035"/>
            <a:ext cx="1828200" cy="6447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rgbClr val="F3F3F3"/>
              </a:buClr>
              <a:buSzPts val="1800"/>
              <a:buNone/>
              <a:defRPr sz="1800">
                <a:solidFill>
                  <a:srgbClr val="F3F3F3"/>
                </a:solidFill>
              </a:defRPr>
            </a:lvl1pPr>
            <a:lvl2pPr lvl="1" rtl="0">
              <a:spcBef>
                <a:spcPts val="0"/>
              </a:spcBef>
              <a:spcAft>
                <a:spcPts val="0"/>
              </a:spcAft>
              <a:buClr>
                <a:srgbClr val="F3F3F3"/>
              </a:buClr>
              <a:buSzPts val="1800"/>
              <a:buNone/>
              <a:defRPr sz="1800">
                <a:solidFill>
                  <a:srgbClr val="F3F3F3"/>
                </a:solidFill>
              </a:defRPr>
            </a:lvl2pPr>
            <a:lvl3pPr lvl="2" rtl="0">
              <a:spcBef>
                <a:spcPts val="0"/>
              </a:spcBef>
              <a:spcAft>
                <a:spcPts val="0"/>
              </a:spcAft>
              <a:buClr>
                <a:srgbClr val="F3F3F3"/>
              </a:buClr>
              <a:buSzPts val="1800"/>
              <a:buNone/>
              <a:defRPr sz="1800">
                <a:solidFill>
                  <a:srgbClr val="F3F3F3"/>
                </a:solidFill>
              </a:defRPr>
            </a:lvl3pPr>
            <a:lvl4pPr lvl="3" rtl="0">
              <a:spcBef>
                <a:spcPts val="0"/>
              </a:spcBef>
              <a:spcAft>
                <a:spcPts val="0"/>
              </a:spcAft>
              <a:buClr>
                <a:srgbClr val="F3F3F3"/>
              </a:buClr>
              <a:buSzPts val="1800"/>
              <a:buNone/>
              <a:defRPr sz="1800">
                <a:solidFill>
                  <a:srgbClr val="F3F3F3"/>
                </a:solidFill>
              </a:defRPr>
            </a:lvl4pPr>
            <a:lvl5pPr lvl="4" rtl="0">
              <a:spcBef>
                <a:spcPts val="0"/>
              </a:spcBef>
              <a:spcAft>
                <a:spcPts val="0"/>
              </a:spcAft>
              <a:buClr>
                <a:srgbClr val="F3F3F3"/>
              </a:buClr>
              <a:buSzPts val="1800"/>
              <a:buNone/>
              <a:defRPr sz="1800">
                <a:solidFill>
                  <a:srgbClr val="F3F3F3"/>
                </a:solidFill>
              </a:defRPr>
            </a:lvl5pPr>
            <a:lvl6pPr lvl="5" rtl="0">
              <a:spcBef>
                <a:spcPts val="0"/>
              </a:spcBef>
              <a:spcAft>
                <a:spcPts val="0"/>
              </a:spcAft>
              <a:buClr>
                <a:srgbClr val="F3F3F3"/>
              </a:buClr>
              <a:buSzPts val="1800"/>
              <a:buNone/>
              <a:defRPr sz="1800">
                <a:solidFill>
                  <a:srgbClr val="F3F3F3"/>
                </a:solidFill>
              </a:defRPr>
            </a:lvl6pPr>
            <a:lvl7pPr lvl="6" rtl="0">
              <a:spcBef>
                <a:spcPts val="0"/>
              </a:spcBef>
              <a:spcAft>
                <a:spcPts val="0"/>
              </a:spcAft>
              <a:buClr>
                <a:srgbClr val="F3F3F3"/>
              </a:buClr>
              <a:buSzPts val="1800"/>
              <a:buNone/>
              <a:defRPr sz="1800">
                <a:solidFill>
                  <a:srgbClr val="F3F3F3"/>
                </a:solidFill>
              </a:defRPr>
            </a:lvl7pPr>
            <a:lvl8pPr lvl="7" rtl="0">
              <a:spcBef>
                <a:spcPts val="0"/>
              </a:spcBef>
              <a:spcAft>
                <a:spcPts val="0"/>
              </a:spcAft>
              <a:buClr>
                <a:srgbClr val="F3F3F3"/>
              </a:buClr>
              <a:buSzPts val="1800"/>
              <a:buNone/>
              <a:defRPr sz="1800">
                <a:solidFill>
                  <a:srgbClr val="F3F3F3"/>
                </a:solidFill>
              </a:defRPr>
            </a:lvl8pPr>
            <a:lvl9pPr lvl="8" rtl="0">
              <a:spcBef>
                <a:spcPts val="0"/>
              </a:spcBef>
              <a:spcAft>
                <a:spcPts val="0"/>
              </a:spcAft>
              <a:buClr>
                <a:srgbClr val="F3F3F3"/>
              </a:buClr>
              <a:buSzPts val="1800"/>
              <a:buNone/>
              <a:defRPr sz="1800">
                <a:solidFill>
                  <a:srgbClr val="F3F3F3"/>
                </a:solidFill>
              </a:defRPr>
            </a:lvl9pPr>
          </a:lstStyle>
          <a:p>
            <a:endParaRPr/>
          </a:p>
        </p:txBody>
      </p:sp>
      <p:sp>
        <p:nvSpPr>
          <p:cNvPr id="45" name="Google Shape;45;p6"/>
          <p:cNvSpPr txBox="1">
            <a:spLocks noGrp="1"/>
          </p:cNvSpPr>
          <p:nvPr>
            <p:ph type="subTitle" idx="3"/>
          </p:nvPr>
        </p:nvSpPr>
        <p:spPr>
          <a:xfrm>
            <a:off x="906139" y="3553810"/>
            <a:ext cx="1522200" cy="94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46" name="Google Shape;46;p6"/>
          <p:cNvSpPr txBox="1">
            <a:spLocks noGrp="1"/>
          </p:cNvSpPr>
          <p:nvPr>
            <p:ph type="ctrTitle" idx="4"/>
          </p:nvPr>
        </p:nvSpPr>
        <p:spPr>
          <a:xfrm rot="5400000">
            <a:off x="6685437" y="1646270"/>
            <a:ext cx="2913300" cy="4875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7" name="Google Shape;47;p6"/>
          <p:cNvSpPr txBox="1">
            <a:spLocks noGrp="1"/>
          </p:cNvSpPr>
          <p:nvPr>
            <p:ph type="ctrTitle" idx="5"/>
          </p:nvPr>
        </p:nvSpPr>
        <p:spPr>
          <a:xfrm>
            <a:off x="2928557" y="2993035"/>
            <a:ext cx="1798800" cy="6447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rgbClr val="F3F3F3"/>
              </a:buClr>
              <a:buSzPts val="1800"/>
              <a:buNone/>
              <a:defRPr sz="1800">
                <a:solidFill>
                  <a:srgbClr val="F3F3F3"/>
                </a:solidFill>
              </a:defRPr>
            </a:lvl1pPr>
            <a:lvl2pPr lvl="1" rtl="0">
              <a:spcBef>
                <a:spcPts val="0"/>
              </a:spcBef>
              <a:spcAft>
                <a:spcPts val="0"/>
              </a:spcAft>
              <a:buClr>
                <a:srgbClr val="F3F3F3"/>
              </a:buClr>
              <a:buSzPts val="1800"/>
              <a:buNone/>
              <a:defRPr sz="1800">
                <a:solidFill>
                  <a:srgbClr val="F3F3F3"/>
                </a:solidFill>
              </a:defRPr>
            </a:lvl2pPr>
            <a:lvl3pPr lvl="2" rtl="0">
              <a:spcBef>
                <a:spcPts val="0"/>
              </a:spcBef>
              <a:spcAft>
                <a:spcPts val="0"/>
              </a:spcAft>
              <a:buClr>
                <a:srgbClr val="F3F3F3"/>
              </a:buClr>
              <a:buSzPts val="1800"/>
              <a:buNone/>
              <a:defRPr sz="1800">
                <a:solidFill>
                  <a:srgbClr val="F3F3F3"/>
                </a:solidFill>
              </a:defRPr>
            </a:lvl3pPr>
            <a:lvl4pPr lvl="3" rtl="0">
              <a:spcBef>
                <a:spcPts val="0"/>
              </a:spcBef>
              <a:spcAft>
                <a:spcPts val="0"/>
              </a:spcAft>
              <a:buClr>
                <a:srgbClr val="F3F3F3"/>
              </a:buClr>
              <a:buSzPts val="1800"/>
              <a:buNone/>
              <a:defRPr sz="1800">
                <a:solidFill>
                  <a:srgbClr val="F3F3F3"/>
                </a:solidFill>
              </a:defRPr>
            </a:lvl4pPr>
            <a:lvl5pPr lvl="4" rtl="0">
              <a:spcBef>
                <a:spcPts val="0"/>
              </a:spcBef>
              <a:spcAft>
                <a:spcPts val="0"/>
              </a:spcAft>
              <a:buClr>
                <a:srgbClr val="F3F3F3"/>
              </a:buClr>
              <a:buSzPts val="1800"/>
              <a:buNone/>
              <a:defRPr sz="1800">
                <a:solidFill>
                  <a:srgbClr val="F3F3F3"/>
                </a:solidFill>
              </a:defRPr>
            </a:lvl5pPr>
            <a:lvl6pPr lvl="5" rtl="0">
              <a:spcBef>
                <a:spcPts val="0"/>
              </a:spcBef>
              <a:spcAft>
                <a:spcPts val="0"/>
              </a:spcAft>
              <a:buClr>
                <a:srgbClr val="F3F3F3"/>
              </a:buClr>
              <a:buSzPts val="1800"/>
              <a:buNone/>
              <a:defRPr sz="1800">
                <a:solidFill>
                  <a:srgbClr val="F3F3F3"/>
                </a:solidFill>
              </a:defRPr>
            </a:lvl6pPr>
            <a:lvl7pPr lvl="6" rtl="0">
              <a:spcBef>
                <a:spcPts val="0"/>
              </a:spcBef>
              <a:spcAft>
                <a:spcPts val="0"/>
              </a:spcAft>
              <a:buClr>
                <a:srgbClr val="F3F3F3"/>
              </a:buClr>
              <a:buSzPts val="1800"/>
              <a:buNone/>
              <a:defRPr sz="1800">
                <a:solidFill>
                  <a:srgbClr val="F3F3F3"/>
                </a:solidFill>
              </a:defRPr>
            </a:lvl7pPr>
            <a:lvl8pPr lvl="7" rtl="0">
              <a:spcBef>
                <a:spcPts val="0"/>
              </a:spcBef>
              <a:spcAft>
                <a:spcPts val="0"/>
              </a:spcAft>
              <a:buClr>
                <a:srgbClr val="F3F3F3"/>
              </a:buClr>
              <a:buSzPts val="1800"/>
              <a:buNone/>
              <a:defRPr sz="1800">
                <a:solidFill>
                  <a:srgbClr val="F3F3F3"/>
                </a:solidFill>
              </a:defRPr>
            </a:lvl8pPr>
            <a:lvl9pPr lvl="8" rtl="0">
              <a:spcBef>
                <a:spcPts val="0"/>
              </a:spcBef>
              <a:spcAft>
                <a:spcPts val="0"/>
              </a:spcAft>
              <a:buClr>
                <a:srgbClr val="F3F3F3"/>
              </a:buClr>
              <a:buSzPts val="1800"/>
              <a:buNone/>
              <a:defRPr sz="1800">
                <a:solidFill>
                  <a:srgbClr val="F3F3F3"/>
                </a:solidFill>
              </a:defRPr>
            </a:lvl9pPr>
          </a:lstStyle>
          <a:p>
            <a:endParaRPr/>
          </a:p>
        </p:txBody>
      </p:sp>
      <p:sp>
        <p:nvSpPr>
          <p:cNvPr id="48" name="Google Shape;48;p6"/>
          <p:cNvSpPr txBox="1">
            <a:spLocks noGrp="1"/>
          </p:cNvSpPr>
          <p:nvPr>
            <p:ph type="subTitle" idx="6"/>
          </p:nvPr>
        </p:nvSpPr>
        <p:spPr>
          <a:xfrm>
            <a:off x="2928550" y="3553810"/>
            <a:ext cx="1476300" cy="94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text 2">
  <p:cSld name="CUSTOM_14">
    <p:spTree>
      <p:nvGrpSpPr>
        <p:cNvPr id="1" name="Shape 49"/>
        <p:cNvGrpSpPr/>
        <p:nvPr/>
      </p:nvGrpSpPr>
      <p:grpSpPr>
        <a:xfrm>
          <a:off x="0" y="0"/>
          <a:ext cx="0" cy="0"/>
          <a:chOff x="0" y="0"/>
          <a:chExt cx="0" cy="0"/>
        </a:xfrm>
      </p:grpSpPr>
      <p:sp>
        <p:nvSpPr>
          <p:cNvPr id="50" name="Google Shape;50;p7"/>
          <p:cNvSpPr txBox="1">
            <a:spLocks noGrp="1"/>
          </p:cNvSpPr>
          <p:nvPr>
            <p:ph type="ctrTitle"/>
          </p:nvPr>
        </p:nvSpPr>
        <p:spPr>
          <a:xfrm>
            <a:off x="5432000" y="710675"/>
            <a:ext cx="2888100" cy="2054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800"/>
              <a:buNone/>
              <a:defRPr/>
            </a:lvl1pPr>
            <a:lvl2pPr lvl="1" algn="r" rtl="0">
              <a:spcBef>
                <a:spcPts val="0"/>
              </a:spcBef>
              <a:spcAft>
                <a:spcPts val="0"/>
              </a:spcAft>
              <a:buClr>
                <a:srgbClr val="000000"/>
              </a:buClr>
              <a:buSzPts val="1600"/>
              <a:buNone/>
              <a:defRPr sz="1600">
                <a:solidFill>
                  <a:srgbClr val="000000"/>
                </a:solidFill>
              </a:defRPr>
            </a:lvl2pPr>
            <a:lvl3pPr lvl="2" algn="r" rtl="0">
              <a:spcBef>
                <a:spcPts val="0"/>
              </a:spcBef>
              <a:spcAft>
                <a:spcPts val="0"/>
              </a:spcAft>
              <a:buClr>
                <a:srgbClr val="000000"/>
              </a:buClr>
              <a:buSzPts val="1600"/>
              <a:buNone/>
              <a:defRPr sz="1600">
                <a:solidFill>
                  <a:srgbClr val="000000"/>
                </a:solidFill>
              </a:defRPr>
            </a:lvl3pPr>
            <a:lvl4pPr lvl="3" algn="r" rtl="0">
              <a:spcBef>
                <a:spcPts val="0"/>
              </a:spcBef>
              <a:spcAft>
                <a:spcPts val="0"/>
              </a:spcAft>
              <a:buClr>
                <a:srgbClr val="000000"/>
              </a:buClr>
              <a:buSzPts val="1600"/>
              <a:buNone/>
              <a:defRPr sz="1600">
                <a:solidFill>
                  <a:srgbClr val="000000"/>
                </a:solidFill>
              </a:defRPr>
            </a:lvl4pPr>
            <a:lvl5pPr lvl="4" algn="r" rtl="0">
              <a:spcBef>
                <a:spcPts val="0"/>
              </a:spcBef>
              <a:spcAft>
                <a:spcPts val="0"/>
              </a:spcAft>
              <a:buClr>
                <a:srgbClr val="000000"/>
              </a:buClr>
              <a:buSzPts val="1600"/>
              <a:buNone/>
              <a:defRPr sz="1600">
                <a:solidFill>
                  <a:srgbClr val="000000"/>
                </a:solidFill>
              </a:defRPr>
            </a:lvl5pPr>
            <a:lvl6pPr lvl="5" algn="r" rtl="0">
              <a:spcBef>
                <a:spcPts val="0"/>
              </a:spcBef>
              <a:spcAft>
                <a:spcPts val="0"/>
              </a:spcAft>
              <a:buClr>
                <a:srgbClr val="000000"/>
              </a:buClr>
              <a:buSzPts val="1600"/>
              <a:buNone/>
              <a:defRPr sz="1600">
                <a:solidFill>
                  <a:srgbClr val="000000"/>
                </a:solidFill>
              </a:defRPr>
            </a:lvl6pPr>
            <a:lvl7pPr lvl="6" algn="r" rtl="0">
              <a:spcBef>
                <a:spcPts val="0"/>
              </a:spcBef>
              <a:spcAft>
                <a:spcPts val="0"/>
              </a:spcAft>
              <a:buClr>
                <a:srgbClr val="000000"/>
              </a:buClr>
              <a:buSzPts val="1600"/>
              <a:buNone/>
              <a:defRPr sz="1600">
                <a:solidFill>
                  <a:srgbClr val="000000"/>
                </a:solidFill>
              </a:defRPr>
            </a:lvl7pPr>
            <a:lvl8pPr lvl="7" algn="r" rtl="0">
              <a:spcBef>
                <a:spcPts val="0"/>
              </a:spcBef>
              <a:spcAft>
                <a:spcPts val="0"/>
              </a:spcAft>
              <a:buClr>
                <a:srgbClr val="000000"/>
              </a:buClr>
              <a:buSzPts val="1600"/>
              <a:buNone/>
              <a:defRPr sz="1600">
                <a:solidFill>
                  <a:srgbClr val="000000"/>
                </a:solidFill>
              </a:defRPr>
            </a:lvl8pPr>
            <a:lvl9pPr lvl="8" algn="r" rtl="0">
              <a:spcBef>
                <a:spcPts val="0"/>
              </a:spcBef>
              <a:spcAft>
                <a:spcPts val="0"/>
              </a:spcAft>
              <a:buClr>
                <a:srgbClr val="000000"/>
              </a:buClr>
              <a:buSzPts val="1600"/>
              <a:buNone/>
              <a:defRPr sz="1600">
                <a:solidFill>
                  <a:srgbClr val="000000"/>
                </a:solidFill>
              </a:defRPr>
            </a:lvl9pPr>
          </a:lstStyle>
          <a:p>
            <a:endParaRPr/>
          </a:p>
        </p:txBody>
      </p:sp>
      <p:sp>
        <p:nvSpPr>
          <p:cNvPr id="51" name="Google Shape;51;p7"/>
          <p:cNvSpPr txBox="1">
            <a:spLocks noGrp="1"/>
          </p:cNvSpPr>
          <p:nvPr>
            <p:ph type="subTitle" idx="1"/>
          </p:nvPr>
        </p:nvSpPr>
        <p:spPr>
          <a:xfrm>
            <a:off x="5363550" y="2724625"/>
            <a:ext cx="2956500" cy="1784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algn="r" rtl="0">
              <a:lnSpc>
                <a:spcPct val="100000"/>
              </a:lnSpc>
              <a:spcBef>
                <a:spcPts val="0"/>
              </a:spcBef>
              <a:spcAft>
                <a:spcPts val="0"/>
              </a:spcAft>
              <a:buSzPts val="12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text 3">
  <p:cSld name="CUSTOM_16">
    <p:spTree>
      <p:nvGrpSpPr>
        <p:cNvPr id="1" name="Shape 55"/>
        <p:cNvGrpSpPr/>
        <p:nvPr/>
      </p:nvGrpSpPr>
      <p:grpSpPr>
        <a:xfrm>
          <a:off x="0" y="0"/>
          <a:ext cx="0" cy="0"/>
          <a:chOff x="0" y="0"/>
          <a:chExt cx="0" cy="0"/>
        </a:xfrm>
      </p:grpSpPr>
      <p:sp>
        <p:nvSpPr>
          <p:cNvPr id="56" name="Google Shape;56;p9"/>
          <p:cNvSpPr txBox="1">
            <a:spLocks noGrp="1"/>
          </p:cNvSpPr>
          <p:nvPr>
            <p:ph type="subTitle" idx="1"/>
          </p:nvPr>
        </p:nvSpPr>
        <p:spPr>
          <a:xfrm>
            <a:off x="2117847" y="3380460"/>
            <a:ext cx="2951400" cy="295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0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57" name="Google Shape;57;p9"/>
          <p:cNvSpPr txBox="1">
            <a:spLocks noGrp="1"/>
          </p:cNvSpPr>
          <p:nvPr>
            <p:ph type="ctrTitle"/>
          </p:nvPr>
        </p:nvSpPr>
        <p:spPr>
          <a:xfrm rot="-5400000">
            <a:off x="-343101" y="1759150"/>
            <a:ext cx="2888100" cy="897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800"/>
              <a:buNone/>
              <a:defRPr/>
            </a:lvl1pPr>
            <a:lvl2pPr lvl="1" algn="r" rtl="0">
              <a:spcBef>
                <a:spcPts val="0"/>
              </a:spcBef>
              <a:spcAft>
                <a:spcPts val="0"/>
              </a:spcAft>
              <a:buClr>
                <a:srgbClr val="000000"/>
              </a:buClr>
              <a:buSzPts val="1600"/>
              <a:buNone/>
              <a:defRPr sz="1600">
                <a:solidFill>
                  <a:srgbClr val="000000"/>
                </a:solidFill>
              </a:defRPr>
            </a:lvl2pPr>
            <a:lvl3pPr lvl="2" algn="r" rtl="0">
              <a:spcBef>
                <a:spcPts val="0"/>
              </a:spcBef>
              <a:spcAft>
                <a:spcPts val="0"/>
              </a:spcAft>
              <a:buClr>
                <a:srgbClr val="000000"/>
              </a:buClr>
              <a:buSzPts val="1600"/>
              <a:buNone/>
              <a:defRPr sz="1600">
                <a:solidFill>
                  <a:srgbClr val="000000"/>
                </a:solidFill>
              </a:defRPr>
            </a:lvl3pPr>
            <a:lvl4pPr lvl="3" algn="r" rtl="0">
              <a:spcBef>
                <a:spcPts val="0"/>
              </a:spcBef>
              <a:spcAft>
                <a:spcPts val="0"/>
              </a:spcAft>
              <a:buClr>
                <a:srgbClr val="000000"/>
              </a:buClr>
              <a:buSzPts val="1600"/>
              <a:buNone/>
              <a:defRPr sz="1600">
                <a:solidFill>
                  <a:srgbClr val="000000"/>
                </a:solidFill>
              </a:defRPr>
            </a:lvl4pPr>
            <a:lvl5pPr lvl="4" algn="r" rtl="0">
              <a:spcBef>
                <a:spcPts val="0"/>
              </a:spcBef>
              <a:spcAft>
                <a:spcPts val="0"/>
              </a:spcAft>
              <a:buClr>
                <a:srgbClr val="000000"/>
              </a:buClr>
              <a:buSzPts val="1600"/>
              <a:buNone/>
              <a:defRPr sz="1600">
                <a:solidFill>
                  <a:srgbClr val="000000"/>
                </a:solidFill>
              </a:defRPr>
            </a:lvl5pPr>
            <a:lvl6pPr lvl="5" algn="r" rtl="0">
              <a:spcBef>
                <a:spcPts val="0"/>
              </a:spcBef>
              <a:spcAft>
                <a:spcPts val="0"/>
              </a:spcAft>
              <a:buClr>
                <a:srgbClr val="000000"/>
              </a:buClr>
              <a:buSzPts val="1600"/>
              <a:buNone/>
              <a:defRPr sz="1600">
                <a:solidFill>
                  <a:srgbClr val="000000"/>
                </a:solidFill>
              </a:defRPr>
            </a:lvl6pPr>
            <a:lvl7pPr lvl="6" algn="r" rtl="0">
              <a:spcBef>
                <a:spcPts val="0"/>
              </a:spcBef>
              <a:spcAft>
                <a:spcPts val="0"/>
              </a:spcAft>
              <a:buClr>
                <a:srgbClr val="000000"/>
              </a:buClr>
              <a:buSzPts val="1600"/>
              <a:buNone/>
              <a:defRPr sz="1600">
                <a:solidFill>
                  <a:srgbClr val="000000"/>
                </a:solidFill>
              </a:defRPr>
            </a:lvl7pPr>
            <a:lvl8pPr lvl="7" algn="r" rtl="0">
              <a:spcBef>
                <a:spcPts val="0"/>
              </a:spcBef>
              <a:spcAft>
                <a:spcPts val="0"/>
              </a:spcAft>
              <a:buClr>
                <a:srgbClr val="000000"/>
              </a:buClr>
              <a:buSzPts val="1600"/>
              <a:buNone/>
              <a:defRPr sz="1600">
                <a:solidFill>
                  <a:srgbClr val="000000"/>
                </a:solidFill>
              </a:defRPr>
            </a:lvl8pPr>
            <a:lvl9pPr lvl="8" algn="r" rtl="0">
              <a:spcBef>
                <a:spcPts val="0"/>
              </a:spcBef>
              <a:spcAft>
                <a:spcPts val="0"/>
              </a:spcAft>
              <a:buClr>
                <a:srgbClr val="000000"/>
              </a:buClr>
              <a:buSzPts val="1600"/>
              <a:buNone/>
              <a:defRPr sz="1600">
                <a:solidFill>
                  <a:srgbClr val="000000"/>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p:cSld name="CUSTOM_38">
    <p:spTree>
      <p:nvGrpSpPr>
        <p:cNvPr id="1" name="Shape 63"/>
        <p:cNvGrpSpPr/>
        <p:nvPr/>
      </p:nvGrpSpPr>
      <p:grpSpPr>
        <a:xfrm>
          <a:off x="0" y="0"/>
          <a:ext cx="0" cy="0"/>
          <a:chOff x="0" y="0"/>
          <a:chExt cx="0" cy="0"/>
        </a:xfrm>
      </p:grpSpPr>
      <p:sp>
        <p:nvSpPr>
          <p:cNvPr id="64" name="Google Shape;64;p12"/>
          <p:cNvSpPr txBox="1">
            <a:spLocks noGrp="1"/>
          </p:cNvSpPr>
          <p:nvPr>
            <p:ph type="ctrTitle"/>
          </p:nvPr>
        </p:nvSpPr>
        <p:spPr>
          <a:xfrm>
            <a:off x="769725" y="1310050"/>
            <a:ext cx="34302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65" name="Google Shape;65;p12"/>
          <p:cNvSpPr txBox="1">
            <a:spLocks noGrp="1"/>
          </p:cNvSpPr>
          <p:nvPr>
            <p:ph type="title" idx="2" hasCustomPrompt="1"/>
          </p:nvPr>
        </p:nvSpPr>
        <p:spPr>
          <a:xfrm rot="5400000">
            <a:off x="7142178" y="3570226"/>
            <a:ext cx="1738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6000"/>
            </a:lvl1pPr>
            <a:lvl2pPr lvl="1"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design">
  <p:cSld name="CUSTOM_31">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rot="5400000">
            <a:off x="6603595" y="1930225"/>
            <a:ext cx="3481200" cy="4875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1pPr>
            <a:lvl2pPr lvl="1"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2pPr>
            <a:lvl3pPr lvl="2"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3pPr>
            <a:lvl4pPr lvl="3"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4pPr>
            <a:lvl5pPr lvl="4"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5pPr>
            <a:lvl6pPr lvl="5"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6pPr>
            <a:lvl7pPr lvl="6"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7pPr>
            <a:lvl8pPr lvl="7"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8pPr>
            <a:lvl9pPr lvl="8"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1pPr>
            <a:lvl2pPr marL="914400" lvl="1" indent="-3048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2pPr>
            <a:lvl3pPr marL="1371600" lvl="2" indent="-3048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3pPr>
            <a:lvl4pPr marL="1828800" lvl="3" indent="-3048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4pPr>
            <a:lvl5pPr marL="2286000" lvl="4" indent="-3048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5pPr>
            <a:lvl6pPr marL="2743200" lvl="5" indent="-3048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6pPr>
            <a:lvl7pPr marL="3200400" lvl="6" indent="-3048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7pPr>
            <a:lvl8pPr marL="3657600" lvl="7" indent="-3048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8pPr>
            <a:lvl9pPr marL="4114800" lvl="8" indent="-304800" rtl="0">
              <a:lnSpc>
                <a:spcPct val="115000"/>
              </a:lnSpc>
              <a:spcBef>
                <a:spcPts val="1600"/>
              </a:spcBef>
              <a:spcAft>
                <a:spcPts val="160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8" r:id="rId8"/>
    <p:sldLayoutId id="2147483660" r:id="rId9"/>
    <p:sldLayoutId id="2147483664" r:id="rId10"/>
    <p:sldLayoutId id="2147483665"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2"/>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42" r="12745" b="106"/>
          <a:stretch/>
        </p:blipFill>
        <p:spPr>
          <a:xfrm>
            <a:off x="2275114" y="0"/>
            <a:ext cx="6868886" cy="5138056"/>
          </a:xfrm>
          <a:prstGeom prst="rect">
            <a:avLst/>
          </a:prstGeom>
        </p:spPr>
      </p:pic>
      <p:sp>
        <p:nvSpPr>
          <p:cNvPr id="124" name="Google Shape;124;p24"/>
          <p:cNvSpPr/>
          <p:nvPr/>
        </p:nvSpPr>
        <p:spPr>
          <a:xfrm rot="5400000">
            <a:off x="2852017" y="-1116404"/>
            <a:ext cx="3562935" cy="7526999"/>
          </a:xfrm>
          <a:prstGeom prst="rect">
            <a:avLst/>
          </a:prstGeom>
          <a:solidFill>
            <a:srgbClr val="908269">
              <a:alpha val="86160"/>
            </a:srgbClr>
          </a:solidFill>
          <a:ln>
            <a:noFill/>
          </a:ln>
        </p:spPr>
        <p:txBody>
          <a:bodyPr spcFirstLastPara="1" wrap="square" lIns="91425" tIns="91425" rIns="91425" bIns="91425" anchor="ctr" anchorCtr="0">
            <a:noAutofit/>
          </a:bodyPr>
          <a:lstStyle/>
          <a:p>
            <a:pPr marL="0" indent="0" algn="ctr"/>
            <a:endParaRPr lang="id-ID" dirty="0">
              <a:solidFill>
                <a:srgbClr val="926E4B"/>
              </a:solidFill>
              <a:latin typeface="Montserrat" panose="00000500000000000000" charset="0"/>
            </a:endParaRPr>
          </a:p>
        </p:txBody>
      </p:sp>
      <p:sp>
        <p:nvSpPr>
          <p:cNvPr id="125" name="Google Shape;125;p24"/>
          <p:cNvSpPr txBox="1">
            <a:spLocks noGrp="1"/>
          </p:cNvSpPr>
          <p:nvPr>
            <p:ph type="subTitle" idx="1"/>
          </p:nvPr>
        </p:nvSpPr>
        <p:spPr>
          <a:xfrm>
            <a:off x="1013388" y="2685986"/>
            <a:ext cx="2402100" cy="717000"/>
          </a:xfrm>
          <a:prstGeom prst="rect">
            <a:avLst/>
          </a:prstGeom>
        </p:spPr>
        <p:txBody>
          <a:bodyPr spcFirstLastPara="1" wrap="square" lIns="91425" tIns="91425" rIns="91425" bIns="91425" anchor="b" anchorCtr="0">
            <a:noAutofit/>
          </a:bodyPr>
          <a:lstStyle/>
          <a:p>
            <a:pPr marL="0" lvl="0" indent="0"/>
            <a:r>
              <a:rPr lang="pl-PL" dirty="0">
                <a:solidFill>
                  <a:schemeClr val="lt1"/>
                </a:solidFill>
              </a:rPr>
              <a:t>Intan Dwi Cahyani</a:t>
            </a:r>
          </a:p>
          <a:p>
            <a:pPr marL="0" lvl="0" indent="0"/>
            <a:r>
              <a:rPr lang="pl-PL" dirty="0">
                <a:solidFill>
                  <a:schemeClr val="lt1"/>
                </a:solidFill>
              </a:rPr>
              <a:t>Eliyatiningsih</a:t>
            </a:r>
            <a:endParaRPr lang="pl-PL" dirty="0">
              <a:solidFill>
                <a:schemeClr val="lt1"/>
              </a:solidFill>
            </a:endParaRPr>
          </a:p>
        </p:txBody>
      </p:sp>
      <p:sp>
        <p:nvSpPr>
          <p:cNvPr id="126" name="Google Shape;126;p24"/>
          <p:cNvSpPr txBox="1">
            <a:spLocks noGrp="1"/>
          </p:cNvSpPr>
          <p:nvPr>
            <p:ph type="ctrTitle"/>
          </p:nvPr>
        </p:nvSpPr>
        <p:spPr>
          <a:xfrm>
            <a:off x="996593" y="1135900"/>
            <a:ext cx="6867296" cy="1782300"/>
          </a:xfrm>
          <a:prstGeom prst="rect">
            <a:avLst/>
          </a:prstGeom>
        </p:spPr>
        <p:txBody>
          <a:bodyPr spcFirstLastPara="1" wrap="square" lIns="91425" tIns="91425" rIns="91425" bIns="91425" anchor="b" anchorCtr="0">
            <a:noAutofit/>
          </a:bodyPr>
          <a:lstStyle/>
          <a:p>
            <a:pPr lvl="0"/>
            <a:r>
              <a:rPr lang="id-ID" sz="2400" dirty="0"/>
              <a:t>RESPON PERTUMBUHAN DAN PRODUKSI TANAMAN JAGUNG MANIS (</a:t>
            </a:r>
            <a:r>
              <a:rPr lang="id-ID" sz="2400" i="1" dirty="0"/>
              <a:t>Zea Mays Saccharata Sturt</a:t>
            </a:r>
            <a:r>
              <a:rPr lang="id-ID" sz="2400" dirty="0"/>
              <a:t>) TERHADAP PEMBERIAN BERBAGAI PUPUK ORGANIK CAIR</a:t>
            </a:r>
            <a:endParaRPr sz="2400" dirty="0">
              <a:solidFill>
                <a:schemeClr val="lt1"/>
              </a:solidFill>
              <a:sym typeface="Livvic"/>
            </a:endParaRPr>
          </a:p>
        </p:txBody>
      </p:sp>
      <p:sp>
        <p:nvSpPr>
          <p:cNvPr id="127" name="Google Shape;127;p24"/>
          <p:cNvSpPr/>
          <p:nvPr/>
        </p:nvSpPr>
        <p:spPr>
          <a:xfrm rot="-5400000" flipH="1">
            <a:off x="7272960" y="2539444"/>
            <a:ext cx="3545005" cy="19737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910" y="150884"/>
            <a:ext cx="578436" cy="58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 xmlns:a16="http://schemas.microsoft.com/office/drawing/2014/main" id="{A134FF1E-4B59-4EDA-BE89-70ADEE3B9E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9841" y="181600"/>
            <a:ext cx="544179" cy="551074"/>
          </a:xfrm>
          <a:prstGeom prst="rect">
            <a:avLst/>
          </a:prstGeom>
        </p:spPr>
      </p:pic>
      <p:pic>
        <p:nvPicPr>
          <p:cNvPr id="9" name="Picture 8">
            <a:extLst>
              <a:ext uri="{FF2B5EF4-FFF2-40B4-BE49-F238E27FC236}">
                <a16:creationId xmlns="" xmlns:a16="http://schemas.microsoft.com/office/drawing/2014/main" id="{26D649E8-0953-47CC-B2C2-9650A5D9E7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6342" y="170339"/>
            <a:ext cx="533875" cy="551074"/>
          </a:xfrm>
          <a:prstGeom prst="rect">
            <a:avLst/>
          </a:prstGeom>
        </p:spPr>
      </p:pic>
      <p:sp>
        <p:nvSpPr>
          <p:cNvPr id="3" name="Rectangle 2"/>
          <p:cNvSpPr/>
          <p:nvPr/>
        </p:nvSpPr>
        <p:spPr>
          <a:xfrm>
            <a:off x="2347484" y="3388401"/>
            <a:ext cx="4572000" cy="738664"/>
          </a:xfrm>
          <a:prstGeom prst="rect">
            <a:avLst/>
          </a:prstGeom>
        </p:spPr>
        <p:txBody>
          <a:bodyPr>
            <a:spAutoFit/>
          </a:bodyPr>
          <a:lstStyle/>
          <a:p>
            <a:pPr marL="0" indent="0" algn="ctr"/>
            <a:r>
              <a:rPr lang="id-ID" dirty="0" smtClean="0">
                <a:solidFill>
                  <a:schemeClr val="bg1"/>
                </a:solidFill>
                <a:latin typeface="Montserrat" panose="00000500000000000000" charset="0"/>
              </a:rPr>
              <a:t>Jurusan </a:t>
            </a:r>
            <a:r>
              <a:rPr lang="id-ID" dirty="0">
                <a:solidFill>
                  <a:schemeClr val="bg1"/>
                </a:solidFill>
                <a:latin typeface="Montserrat" panose="00000500000000000000" charset="0"/>
              </a:rPr>
              <a:t>Produksi Pertanian</a:t>
            </a:r>
          </a:p>
          <a:p>
            <a:pPr marL="0" indent="0" algn="ctr"/>
            <a:r>
              <a:rPr lang="id-ID" dirty="0">
                <a:solidFill>
                  <a:schemeClr val="bg1"/>
                </a:solidFill>
                <a:latin typeface="Montserrat" panose="00000500000000000000" charset="0"/>
              </a:rPr>
              <a:t>Politeknik Negeri Jember </a:t>
            </a:r>
          </a:p>
          <a:p>
            <a:pPr marL="0" indent="0" algn="ctr"/>
            <a:r>
              <a:rPr lang="id-ID" dirty="0">
                <a:solidFill>
                  <a:schemeClr val="bg1"/>
                </a:solidFill>
                <a:latin typeface="Montserrat" panose="00000500000000000000" charset="0"/>
              </a:rPr>
              <a:t>2022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8"/>
          <p:cNvSpPr/>
          <p:nvPr/>
        </p:nvSpPr>
        <p:spPr>
          <a:xfrm>
            <a:off x="720000" y="1976981"/>
            <a:ext cx="3135900" cy="1167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8"/>
          <p:cNvSpPr/>
          <p:nvPr/>
        </p:nvSpPr>
        <p:spPr>
          <a:xfrm>
            <a:off x="3511625" y="802226"/>
            <a:ext cx="2682902" cy="77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8"/>
          <p:cNvSpPr txBox="1">
            <a:spLocks noGrp="1"/>
          </p:cNvSpPr>
          <p:nvPr>
            <p:ph type="ctrTitle"/>
          </p:nvPr>
        </p:nvSpPr>
        <p:spPr>
          <a:xfrm>
            <a:off x="720000" y="77776"/>
            <a:ext cx="3481200" cy="487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id-ID" dirty="0" smtClean="0"/>
              <a:t>Pemeliharaan</a:t>
            </a:r>
            <a:endParaRPr dirty="0"/>
          </a:p>
        </p:txBody>
      </p:sp>
      <p:sp>
        <p:nvSpPr>
          <p:cNvPr id="340" name="Google Shape;340;p38"/>
          <p:cNvSpPr txBox="1">
            <a:spLocks noGrp="1"/>
          </p:cNvSpPr>
          <p:nvPr>
            <p:ph type="ctrTitle"/>
          </p:nvPr>
        </p:nvSpPr>
        <p:spPr>
          <a:xfrm>
            <a:off x="3986913" y="971942"/>
            <a:ext cx="2076600" cy="48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sz="2000" dirty="0" smtClean="0">
                <a:solidFill>
                  <a:schemeClr val="lt1"/>
                </a:solidFill>
                <a:latin typeface="Catamaran Light"/>
                <a:ea typeface="Catamaran Light"/>
                <a:cs typeface="Catamaran Light"/>
                <a:sym typeface="Catamaran Light"/>
              </a:rPr>
              <a:t>Penyiraman</a:t>
            </a:r>
            <a:endParaRPr sz="2000" dirty="0">
              <a:solidFill>
                <a:schemeClr val="lt1"/>
              </a:solidFill>
              <a:latin typeface="Catamaran Light"/>
              <a:ea typeface="Catamaran Light"/>
              <a:cs typeface="Catamaran Light"/>
              <a:sym typeface="Catamaran Light"/>
            </a:endParaRPr>
          </a:p>
        </p:txBody>
      </p:sp>
      <p:sp>
        <p:nvSpPr>
          <p:cNvPr id="342" name="Google Shape;342;p38"/>
          <p:cNvSpPr/>
          <p:nvPr/>
        </p:nvSpPr>
        <p:spPr>
          <a:xfrm>
            <a:off x="3637129" y="2184150"/>
            <a:ext cx="2557398" cy="707238"/>
          </a:xfrm>
          <a:prstGeom prst="rect">
            <a:avLst/>
          </a:prstGeom>
          <a:solidFill>
            <a:srgbClr val="908269">
              <a:alpha val="7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8"/>
          <p:cNvSpPr/>
          <p:nvPr/>
        </p:nvSpPr>
        <p:spPr>
          <a:xfrm>
            <a:off x="3511625" y="3550150"/>
            <a:ext cx="2682902" cy="77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8"/>
          <p:cNvSpPr txBox="1">
            <a:spLocks noGrp="1"/>
          </p:cNvSpPr>
          <p:nvPr>
            <p:ph type="ctrTitle"/>
          </p:nvPr>
        </p:nvSpPr>
        <p:spPr>
          <a:xfrm>
            <a:off x="3877528" y="2176421"/>
            <a:ext cx="2076600" cy="7312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sz="2000" b="0" dirty="0" smtClean="0">
                <a:solidFill>
                  <a:schemeClr val="lt1"/>
                </a:solidFill>
                <a:latin typeface="Catamaran Light"/>
                <a:ea typeface="Catamaran Light"/>
                <a:cs typeface="Catamaran Light"/>
                <a:sym typeface="Catamaran Light"/>
              </a:rPr>
              <a:t>Pemupukan Susulan</a:t>
            </a:r>
            <a:endParaRPr sz="2000" b="0" dirty="0">
              <a:solidFill>
                <a:schemeClr val="lt1"/>
              </a:solidFill>
              <a:latin typeface="Catamaran Light"/>
              <a:ea typeface="Catamaran Light"/>
              <a:cs typeface="Catamaran Light"/>
              <a:sym typeface="Catamaran Light"/>
            </a:endParaRPr>
          </a:p>
        </p:txBody>
      </p:sp>
      <p:sp>
        <p:nvSpPr>
          <p:cNvPr id="346" name="Google Shape;346;p38"/>
          <p:cNvSpPr/>
          <p:nvPr/>
        </p:nvSpPr>
        <p:spPr>
          <a:xfrm>
            <a:off x="720000" y="603850"/>
            <a:ext cx="3135900" cy="1167900"/>
          </a:xfrm>
          <a:prstGeom prst="rect">
            <a:avLst/>
          </a:prstGeom>
          <a:solidFill>
            <a:srgbClr val="908269">
              <a:alpha val="617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8"/>
          <p:cNvSpPr txBox="1">
            <a:spLocks noGrp="1"/>
          </p:cNvSpPr>
          <p:nvPr>
            <p:ph type="ctrTitle"/>
          </p:nvPr>
        </p:nvSpPr>
        <p:spPr>
          <a:xfrm>
            <a:off x="798652" y="702326"/>
            <a:ext cx="2830200" cy="487500"/>
          </a:xfrm>
          <a:prstGeom prst="rect">
            <a:avLst/>
          </a:prstGeom>
        </p:spPr>
        <p:txBody>
          <a:bodyPr spcFirstLastPara="1" wrap="square" lIns="91425" tIns="91425" rIns="91425" bIns="91425" anchor="t" anchorCtr="0">
            <a:noAutofit/>
          </a:bodyPr>
          <a:lstStyle/>
          <a:p>
            <a:pPr lvl="0"/>
            <a:r>
              <a:rPr lang="id-ID" sz="1600" dirty="0">
                <a:solidFill>
                  <a:schemeClr val="lt1"/>
                </a:solidFill>
              </a:rPr>
              <a:t>Dilakukan secara manual dengan menggunakan irigasi disekitar lahan.</a:t>
            </a:r>
            <a:endParaRPr sz="1600" dirty="0">
              <a:solidFill>
                <a:schemeClr val="lt1"/>
              </a:solidFill>
            </a:endParaRPr>
          </a:p>
        </p:txBody>
      </p:sp>
      <p:sp>
        <p:nvSpPr>
          <p:cNvPr id="348" name="Google Shape;348;p38"/>
          <p:cNvSpPr/>
          <p:nvPr/>
        </p:nvSpPr>
        <p:spPr>
          <a:xfrm>
            <a:off x="720000" y="3350112"/>
            <a:ext cx="3135900" cy="1167900"/>
          </a:xfrm>
          <a:prstGeom prst="rect">
            <a:avLst/>
          </a:prstGeom>
          <a:solidFill>
            <a:srgbClr val="908269">
              <a:alpha val="617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8"/>
          <p:cNvSpPr txBox="1">
            <a:spLocks noGrp="1"/>
          </p:cNvSpPr>
          <p:nvPr>
            <p:ph type="ctrTitle"/>
          </p:nvPr>
        </p:nvSpPr>
        <p:spPr>
          <a:xfrm>
            <a:off x="872850" y="2176421"/>
            <a:ext cx="2830200" cy="487500"/>
          </a:xfrm>
          <a:prstGeom prst="rect">
            <a:avLst/>
          </a:prstGeom>
        </p:spPr>
        <p:txBody>
          <a:bodyPr spcFirstLastPara="1" wrap="square" lIns="91425" tIns="91425" rIns="91425" bIns="91425" anchor="t" anchorCtr="0">
            <a:noAutofit/>
          </a:bodyPr>
          <a:lstStyle/>
          <a:p>
            <a:r>
              <a:rPr lang="id-ID" sz="1600" dirty="0">
                <a:solidFill>
                  <a:schemeClr val="bg1"/>
                </a:solidFill>
              </a:rPr>
              <a:t>Pemupukan susulan menggunakan pupuk Urea, SP-46, dan KCL</a:t>
            </a:r>
            <a:br>
              <a:rPr lang="id-ID" sz="1600" dirty="0">
                <a:solidFill>
                  <a:schemeClr val="bg1"/>
                </a:solidFill>
              </a:rPr>
            </a:br>
            <a:r>
              <a:rPr lang="es" sz="1600" dirty="0" smtClean="0">
                <a:solidFill>
                  <a:schemeClr val="bg1"/>
                </a:solidFill>
              </a:rPr>
              <a:t> </a:t>
            </a:r>
            <a:endParaRPr sz="1600" dirty="0">
              <a:solidFill>
                <a:schemeClr val="bg1"/>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3467384070"/>
              </p:ext>
            </p:extLst>
          </p:nvPr>
        </p:nvGraphicFramePr>
        <p:xfrm>
          <a:off x="6264725" y="1771750"/>
          <a:ext cx="2775857" cy="1645920"/>
        </p:xfrm>
        <a:graphic>
          <a:graphicData uri="http://schemas.openxmlformats.org/drawingml/2006/table">
            <a:tbl>
              <a:tblPr firstRow="1" firstCol="1" bandRow="1">
                <a:tableStyleId>{D113A9D2-9D6B-4929-AA2D-F23B5EE8CBE7}</a:tableStyleId>
              </a:tblPr>
              <a:tblGrid>
                <a:gridCol w="689510"/>
                <a:gridCol w="758341"/>
                <a:gridCol w="664003"/>
                <a:gridCol w="664003"/>
              </a:tblGrid>
              <a:tr h="532475">
                <a:tc>
                  <a:txBody>
                    <a:bodyPr/>
                    <a:lstStyle/>
                    <a:p>
                      <a:pPr algn="ctr">
                        <a:lnSpc>
                          <a:spcPct val="150000"/>
                        </a:lnSpc>
                        <a:spcAft>
                          <a:spcPts val="0"/>
                        </a:spcAft>
                      </a:pPr>
                      <a:r>
                        <a:rPr lang="id-ID" sz="1200" dirty="0">
                          <a:solidFill>
                            <a:srgbClr val="7C522A"/>
                          </a:solidFill>
                          <a:effectLst/>
                        </a:rPr>
                        <a:t>Pupuk</a:t>
                      </a:r>
                      <a:endParaRPr lang="id-ID" sz="1100" dirty="0">
                        <a:solidFill>
                          <a:srgbClr val="7C522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R w="12700" cap="flat" cmpd="sng" algn="ctr">
                      <a:solidFill>
                        <a:srgbClr val="7C522A"/>
                      </a:solidFill>
                      <a:prstDash val="solid"/>
                      <a:round/>
                      <a:headEnd type="none" w="med" len="med"/>
                      <a:tailEnd type="none" w="med" len="med"/>
                    </a:lnR>
                    <a:lnB w="12700" cap="flat" cmpd="sng" algn="ctr">
                      <a:solidFill>
                        <a:srgbClr val="7C522A"/>
                      </a:solidFill>
                      <a:prstDash val="solid"/>
                      <a:round/>
                      <a:headEnd type="none" w="med" len="med"/>
                      <a:tailEnd type="none" w="med" len="med"/>
                    </a:lnB>
                  </a:tcPr>
                </a:tc>
                <a:tc gridSpan="3">
                  <a:txBody>
                    <a:bodyPr/>
                    <a:lstStyle/>
                    <a:p>
                      <a:pPr algn="ctr">
                        <a:lnSpc>
                          <a:spcPct val="150000"/>
                        </a:lnSpc>
                        <a:spcAft>
                          <a:spcPts val="0"/>
                        </a:spcAft>
                      </a:pPr>
                      <a:r>
                        <a:rPr lang="id-ID" sz="1200" dirty="0" smtClean="0">
                          <a:solidFill>
                            <a:srgbClr val="7C522A"/>
                          </a:solidFill>
                          <a:effectLst/>
                        </a:rPr>
                        <a:t>Kebutuhan</a:t>
                      </a:r>
                      <a:r>
                        <a:rPr lang="id-ID" sz="1100" baseline="0" dirty="0">
                          <a:solidFill>
                            <a:srgbClr val="7C522A"/>
                          </a:solidFill>
                          <a:effectLst/>
                          <a:latin typeface="Calibri" panose="020F0502020204030204" pitchFamily="34" charset="0"/>
                        </a:rPr>
                        <a:t> </a:t>
                      </a:r>
                      <a:r>
                        <a:rPr lang="id-ID" sz="1200" dirty="0" smtClean="0">
                          <a:solidFill>
                            <a:srgbClr val="7C522A"/>
                          </a:solidFill>
                          <a:effectLst/>
                        </a:rPr>
                        <a:t>Pupuk </a:t>
                      </a:r>
                    </a:p>
                    <a:p>
                      <a:pPr algn="ctr">
                        <a:lnSpc>
                          <a:spcPct val="150000"/>
                        </a:lnSpc>
                        <a:spcAft>
                          <a:spcPts val="0"/>
                        </a:spcAft>
                      </a:pPr>
                      <a:r>
                        <a:rPr lang="id-ID" sz="1200" dirty="0" smtClean="0">
                          <a:solidFill>
                            <a:srgbClr val="7C522A"/>
                          </a:solidFill>
                          <a:effectLst/>
                        </a:rPr>
                        <a:t>(</a:t>
                      </a:r>
                      <a:r>
                        <a:rPr lang="id-ID" sz="1200" dirty="0">
                          <a:solidFill>
                            <a:srgbClr val="7C522A"/>
                          </a:solidFill>
                          <a:effectLst/>
                        </a:rPr>
                        <a:t>kg/100 m</a:t>
                      </a:r>
                      <a:r>
                        <a:rPr lang="id-ID" sz="1200" baseline="30000" dirty="0">
                          <a:solidFill>
                            <a:srgbClr val="7C522A"/>
                          </a:solidFill>
                          <a:effectLst/>
                        </a:rPr>
                        <a:t>2</a:t>
                      </a:r>
                      <a:r>
                        <a:rPr lang="id-ID" sz="1200" dirty="0">
                          <a:solidFill>
                            <a:srgbClr val="7C522A"/>
                          </a:solidFill>
                          <a:effectLst/>
                        </a:rPr>
                        <a:t>)</a:t>
                      </a:r>
                      <a:endParaRPr lang="id-ID" sz="1100" dirty="0">
                        <a:solidFill>
                          <a:srgbClr val="7C522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7C522A"/>
                      </a:solidFill>
                      <a:prstDash val="solid"/>
                      <a:round/>
                      <a:headEnd type="none" w="med" len="med"/>
                      <a:tailEnd type="none" w="med" len="med"/>
                    </a:lnL>
                    <a:lnB w="12700" cap="flat" cmpd="sng" algn="ctr">
                      <a:solidFill>
                        <a:srgbClr val="7C522A"/>
                      </a:solidFill>
                      <a:prstDash val="solid"/>
                      <a:round/>
                      <a:headEnd type="none" w="med" len="med"/>
                      <a:tailEnd type="none" w="med" len="med"/>
                    </a:lnB>
                  </a:tcPr>
                </a:tc>
                <a:tc hMerge="1">
                  <a:txBody>
                    <a:bodyPr/>
                    <a:lstStyle/>
                    <a:p>
                      <a:pPr algn="ctr">
                        <a:lnSpc>
                          <a:spcPct val="150000"/>
                        </a:lnSpc>
                        <a:spcAft>
                          <a:spcPts val="0"/>
                        </a:spcAft>
                      </a:pPr>
                      <a:endParaRPr lang="id-ID" sz="1100" dirty="0">
                        <a:solidFill>
                          <a:srgbClr val="7C522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7C522A"/>
                      </a:solidFill>
                      <a:prstDash val="solid"/>
                      <a:round/>
                      <a:headEnd type="none" w="med" len="med"/>
                      <a:tailEnd type="none" w="med" len="med"/>
                    </a:lnL>
                    <a:lnB w="12700" cap="flat" cmpd="sng" algn="ctr">
                      <a:solidFill>
                        <a:srgbClr val="7C522A"/>
                      </a:solidFill>
                      <a:prstDash val="solid"/>
                      <a:round/>
                      <a:headEnd type="none" w="med" len="med"/>
                      <a:tailEnd type="none" w="med" len="med"/>
                    </a:lnB>
                  </a:tcPr>
                </a:tc>
                <a:tc hMerge="1">
                  <a:txBody>
                    <a:bodyPr/>
                    <a:lstStyle/>
                    <a:p>
                      <a:endParaRPr lang="id-ID"/>
                    </a:p>
                  </a:txBody>
                  <a:tcPr/>
                </a:tc>
              </a:tr>
              <a:tr h="266238">
                <a:tc>
                  <a:txBody>
                    <a:bodyPr/>
                    <a:lstStyle/>
                    <a:p>
                      <a:pPr algn="ctr">
                        <a:lnSpc>
                          <a:spcPct val="150000"/>
                        </a:lnSpc>
                        <a:spcAft>
                          <a:spcPts val="0"/>
                        </a:spcAft>
                      </a:pPr>
                      <a:r>
                        <a:rPr lang="id-ID" sz="1200" dirty="0">
                          <a:solidFill>
                            <a:srgbClr val="7C522A"/>
                          </a:solidFill>
                          <a:effectLst/>
                        </a:rPr>
                        <a:t> </a:t>
                      </a:r>
                      <a:endParaRPr lang="id-ID" sz="1100" dirty="0">
                        <a:solidFill>
                          <a:srgbClr val="7C522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R w="12700" cap="flat" cmpd="sng" algn="ctr">
                      <a:solidFill>
                        <a:srgbClr val="7C522A"/>
                      </a:solidFill>
                      <a:prstDash val="solid"/>
                      <a:round/>
                      <a:headEnd type="none" w="med" len="med"/>
                      <a:tailEnd type="none" w="med" len="med"/>
                    </a:lnR>
                    <a:lnT w="12700" cap="flat" cmpd="sng" algn="ctr">
                      <a:solidFill>
                        <a:srgbClr val="7C522A"/>
                      </a:solidFill>
                      <a:prstDash val="solid"/>
                      <a:round/>
                      <a:headEnd type="none" w="med" len="med"/>
                      <a:tailEnd type="none" w="med" len="med"/>
                    </a:lnT>
                    <a:lnB w="12700" cap="flat" cmpd="sng" algn="ctr">
                      <a:solidFill>
                        <a:srgbClr val="7C522A"/>
                      </a:solidFill>
                      <a:prstDash val="solid"/>
                      <a:round/>
                      <a:headEnd type="none" w="med" len="med"/>
                      <a:tailEnd type="none" w="med" len="med"/>
                    </a:lnB>
                  </a:tcPr>
                </a:tc>
                <a:tc>
                  <a:txBody>
                    <a:bodyPr/>
                    <a:lstStyle/>
                    <a:p>
                      <a:pPr algn="ctr">
                        <a:lnSpc>
                          <a:spcPct val="150000"/>
                        </a:lnSpc>
                        <a:spcAft>
                          <a:spcPts val="0"/>
                        </a:spcAft>
                      </a:pPr>
                      <a:r>
                        <a:rPr lang="id-ID" sz="1200" dirty="0">
                          <a:solidFill>
                            <a:srgbClr val="7C522A"/>
                          </a:solidFill>
                          <a:effectLst/>
                        </a:rPr>
                        <a:t>2 </a:t>
                      </a:r>
                      <a:r>
                        <a:rPr lang="id-ID" sz="1200" dirty="0" smtClean="0">
                          <a:solidFill>
                            <a:srgbClr val="7C522A"/>
                          </a:solidFill>
                          <a:effectLst/>
                        </a:rPr>
                        <a:t>MST</a:t>
                      </a:r>
                      <a:endParaRPr lang="id-ID" sz="1100" dirty="0">
                        <a:solidFill>
                          <a:srgbClr val="7C522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7C522A"/>
                      </a:solidFill>
                      <a:prstDash val="solid"/>
                      <a:round/>
                      <a:headEnd type="none" w="med" len="med"/>
                      <a:tailEnd type="none" w="med" len="med"/>
                    </a:lnL>
                    <a:lnR w="12700" cap="flat" cmpd="sng" algn="ctr">
                      <a:solidFill>
                        <a:srgbClr val="7C522A"/>
                      </a:solidFill>
                      <a:prstDash val="solid"/>
                      <a:round/>
                      <a:headEnd type="none" w="med" len="med"/>
                      <a:tailEnd type="none" w="med" len="med"/>
                    </a:lnR>
                    <a:lnT w="12700" cap="flat" cmpd="sng" algn="ctr">
                      <a:solidFill>
                        <a:srgbClr val="7C522A"/>
                      </a:solidFill>
                      <a:prstDash val="solid"/>
                      <a:round/>
                      <a:headEnd type="none" w="med" len="med"/>
                      <a:tailEnd type="none" w="med" len="med"/>
                    </a:lnT>
                    <a:lnB w="12700" cap="flat" cmpd="sng" algn="ctr">
                      <a:solidFill>
                        <a:srgbClr val="7C522A"/>
                      </a:solidFill>
                      <a:prstDash val="solid"/>
                      <a:round/>
                      <a:headEnd type="none" w="med" len="med"/>
                      <a:tailEnd type="none" w="med" len="med"/>
                    </a:lnB>
                  </a:tcPr>
                </a:tc>
                <a:tc>
                  <a:txBody>
                    <a:bodyPr/>
                    <a:lstStyle/>
                    <a:p>
                      <a:pPr algn="ctr">
                        <a:lnSpc>
                          <a:spcPct val="150000"/>
                        </a:lnSpc>
                        <a:spcAft>
                          <a:spcPts val="0"/>
                        </a:spcAft>
                      </a:pPr>
                      <a:r>
                        <a:rPr lang="id-ID" sz="1200" dirty="0">
                          <a:solidFill>
                            <a:srgbClr val="7C522A"/>
                          </a:solidFill>
                          <a:effectLst/>
                        </a:rPr>
                        <a:t>5 </a:t>
                      </a:r>
                      <a:r>
                        <a:rPr lang="id-ID" sz="1200" dirty="0" smtClean="0">
                          <a:solidFill>
                            <a:srgbClr val="7C522A"/>
                          </a:solidFill>
                          <a:effectLst/>
                        </a:rPr>
                        <a:t>MST</a:t>
                      </a:r>
                      <a:endParaRPr lang="id-ID" sz="1100" dirty="0">
                        <a:solidFill>
                          <a:srgbClr val="7C522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7C522A"/>
                      </a:solidFill>
                      <a:prstDash val="solid"/>
                      <a:round/>
                      <a:headEnd type="none" w="med" len="med"/>
                      <a:tailEnd type="none" w="med" len="med"/>
                    </a:lnL>
                    <a:lnR w="12700" cap="flat" cmpd="sng" algn="ctr">
                      <a:solidFill>
                        <a:srgbClr val="7C522A"/>
                      </a:solidFill>
                      <a:prstDash val="solid"/>
                      <a:round/>
                      <a:headEnd type="none" w="med" len="med"/>
                      <a:tailEnd type="none" w="med" len="med"/>
                    </a:lnR>
                    <a:lnT w="12700" cap="flat" cmpd="sng" algn="ctr">
                      <a:solidFill>
                        <a:srgbClr val="7C522A"/>
                      </a:solidFill>
                      <a:prstDash val="solid"/>
                      <a:round/>
                      <a:headEnd type="none" w="med" len="med"/>
                      <a:tailEnd type="none" w="med" len="med"/>
                    </a:lnT>
                    <a:lnB w="12700" cap="flat" cmpd="sng" algn="ctr">
                      <a:solidFill>
                        <a:srgbClr val="7C522A"/>
                      </a:solidFill>
                      <a:prstDash val="solid"/>
                      <a:round/>
                      <a:headEnd type="none" w="med" len="med"/>
                      <a:tailEnd type="none" w="med" len="med"/>
                    </a:lnB>
                  </a:tcPr>
                </a:tc>
                <a:tc>
                  <a:txBody>
                    <a:bodyPr/>
                    <a:lstStyle/>
                    <a:p>
                      <a:pPr algn="ctr">
                        <a:lnSpc>
                          <a:spcPct val="150000"/>
                        </a:lnSpc>
                        <a:spcAft>
                          <a:spcPts val="0"/>
                        </a:spcAft>
                      </a:pPr>
                      <a:r>
                        <a:rPr lang="id-ID" sz="1200" dirty="0">
                          <a:solidFill>
                            <a:srgbClr val="7C522A"/>
                          </a:solidFill>
                          <a:effectLst/>
                        </a:rPr>
                        <a:t>6</a:t>
                      </a:r>
                      <a:r>
                        <a:rPr lang="id-ID" sz="1200" dirty="0" smtClean="0">
                          <a:solidFill>
                            <a:srgbClr val="7C522A"/>
                          </a:solidFill>
                          <a:effectLst/>
                        </a:rPr>
                        <a:t> </a:t>
                      </a:r>
                      <a:r>
                        <a:rPr lang="id-ID" sz="1200" dirty="0">
                          <a:solidFill>
                            <a:srgbClr val="7C522A"/>
                          </a:solidFill>
                          <a:effectLst/>
                        </a:rPr>
                        <a:t>M</a:t>
                      </a:r>
                      <a:r>
                        <a:rPr lang="id-ID" sz="1200" dirty="0" smtClean="0">
                          <a:solidFill>
                            <a:srgbClr val="7C522A"/>
                          </a:solidFill>
                          <a:effectLst/>
                        </a:rPr>
                        <a:t>ST</a:t>
                      </a:r>
                      <a:endParaRPr lang="id-ID" sz="1100" dirty="0">
                        <a:solidFill>
                          <a:srgbClr val="7C522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7C522A"/>
                      </a:solidFill>
                      <a:prstDash val="solid"/>
                      <a:round/>
                      <a:headEnd type="none" w="med" len="med"/>
                      <a:tailEnd type="none" w="med" len="med"/>
                    </a:lnL>
                    <a:lnT w="12700" cap="flat" cmpd="sng" algn="ctr">
                      <a:solidFill>
                        <a:srgbClr val="7C522A"/>
                      </a:solidFill>
                      <a:prstDash val="solid"/>
                      <a:round/>
                      <a:headEnd type="none" w="med" len="med"/>
                      <a:tailEnd type="none" w="med" len="med"/>
                    </a:lnT>
                    <a:lnB w="12700" cap="flat" cmpd="sng" algn="ctr">
                      <a:solidFill>
                        <a:srgbClr val="7C522A"/>
                      </a:solidFill>
                      <a:prstDash val="solid"/>
                      <a:round/>
                      <a:headEnd type="none" w="med" len="med"/>
                      <a:tailEnd type="none" w="med" len="med"/>
                    </a:lnB>
                  </a:tcPr>
                </a:tc>
              </a:tr>
              <a:tr h="266238">
                <a:tc>
                  <a:txBody>
                    <a:bodyPr/>
                    <a:lstStyle/>
                    <a:p>
                      <a:pPr algn="ctr">
                        <a:lnSpc>
                          <a:spcPct val="150000"/>
                        </a:lnSpc>
                        <a:spcAft>
                          <a:spcPts val="0"/>
                        </a:spcAft>
                      </a:pPr>
                      <a:r>
                        <a:rPr lang="id-ID" sz="1200" dirty="0">
                          <a:solidFill>
                            <a:srgbClr val="7C522A"/>
                          </a:solidFill>
                          <a:effectLst/>
                        </a:rPr>
                        <a:t>Urea</a:t>
                      </a:r>
                      <a:endParaRPr lang="id-ID" sz="1100" dirty="0">
                        <a:solidFill>
                          <a:srgbClr val="7C522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R w="12700" cap="flat" cmpd="sng" algn="ctr">
                      <a:solidFill>
                        <a:srgbClr val="7C522A"/>
                      </a:solidFill>
                      <a:prstDash val="solid"/>
                      <a:round/>
                      <a:headEnd type="none" w="med" len="med"/>
                      <a:tailEnd type="none" w="med" len="med"/>
                    </a:lnR>
                    <a:lnT w="12700" cap="flat" cmpd="sng" algn="ctr">
                      <a:solidFill>
                        <a:srgbClr val="7C522A"/>
                      </a:solidFill>
                      <a:prstDash val="solid"/>
                      <a:round/>
                      <a:headEnd type="none" w="med" len="med"/>
                      <a:tailEnd type="none" w="med" len="med"/>
                    </a:lnT>
                    <a:lnB w="12700" cap="flat" cmpd="sng" algn="ctr">
                      <a:solidFill>
                        <a:srgbClr val="7C522A"/>
                      </a:solidFill>
                      <a:prstDash val="solid"/>
                      <a:round/>
                      <a:headEnd type="none" w="med" len="med"/>
                      <a:tailEnd type="none" w="med" len="med"/>
                    </a:lnB>
                  </a:tcPr>
                </a:tc>
                <a:tc>
                  <a:txBody>
                    <a:bodyPr/>
                    <a:lstStyle/>
                    <a:p>
                      <a:pPr algn="ctr">
                        <a:lnSpc>
                          <a:spcPct val="150000"/>
                        </a:lnSpc>
                        <a:spcAft>
                          <a:spcPts val="0"/>
                        </a:spcAft>
                      </a:pPr>
                      <a:r>
                        <a:rPr lang="id-ID" sz="1200" dirty="0">
                          <a:solidFill>
                            <a:srgbClr val="7C522A"/>
                          </a:solidFill>
                          <a:effectLst/>
                        </a:rPr>
                        <a:t>2,17</a:t>
                      </a:r>
                      <a:endParaRPr lang="id-ID" sz="1100" dirty="0">
                        <a:solidFill>
                          <a:srgbClr val="7C522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7C522A"/>
                      </a:solidFill>
                      <a:prstDash val="solid"/>
                      <a:round/>
                      <a:headEnd type="none" w="med" len="med"/>
                      <a:tailEnd type="none" w="med" len="med"/>
                    </a:lnL>
                    <a:lnR w="12700" cap="flat" cmpd="sng" algn="ctr">
                      <a:solidFill>
                        <a:srgbClr val="7C522A"/>
                      </a:solidFill>
                      <a:prstDash val="solid"/>
                      <a:round/>
                      <a:headEnd type="none" w="med" len="med"/>
                      <a:tailEnd type="none" w="med" len="med"/>
                    </a:lnR>
                    <a:lnT w="12700" cap="flat" cmpd="sng" algn="ctr">
                      <a:solidFill>
                        <a:srgbClr val="7C522A"/>
                      </a:solidFill>
                      <a:prstDash val="solid"/>
                      <a:round/>
                      <a:headEnd type="none" w="med" len="med"/>
                      <a:tailEnd type="none" w="med" len="med"/>
                    </a:lnT>
                    <a:lnB w="12700" cap="flat" cmpd="sng" algn="ctr">
                      <a:solidFill>
                        <a:srgbClr val="7C522A"/>
                      </a:solidFill>
                      <a:prstDash val="solid"/>
                      <a:round/>
                      <a:headEnd type="none" w="med" len="med"/>
                      <a:tailEnd type="none" w="med" len="med"/>
                    </a:lnB>
                  </a:tcPr>
                </a:tc>
                <a:tc>
                  <a:txBody>
                    <a:bodyPr/>
                    <a:lstStyle/>
                    <a:p>
                      <a:pPr algn="ctr">
                        <a:lnSpc>
                          <a:spcPct val="150000"/>
                        </a:lnSpc>
                        <a:spcAft>
                          <a:spcPts val="0"/>
                        </a:spcAft>
                      </a:pPr>
                      <a:r>
                        <a:rPr lang="id-ID" sz="1200">
                          <a:solidFill>
                            <a:srgbClr val="7C522A"/>
                          </a:solidFill>
                          <a:effectLst/>
                        </a:rPr>
                        <a:t>2,17</a:t>
                      </a:r>
                      <a:endParaRPr lang="id-ID" sz="1100">
                        <a:solidFill>
                          <a:srgbClr val="7C522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7C522A"/>
                      </a:solidFill>
                      <a:prstDash val="solid"/>
                      <a:round/>
                      <a:headEnd type="none" w="med" len="med"/>
                      <a:tailEnd type="none" w="med" len="med"/>
                    </a:lnL>
                    <a:lnR w="12700" cap="flat" cmpd="sng" algn="ctr">
                      <a:solidFill>
                        <a:srgbClr val="7C522A"/>
                      </a:solidFill>
                      <a:prstDash val="solid"/>
                      <a:round/>
                      <a:headEnd type="none" w="med" len="med"/>
                      <a:tailEnd type="none" w="med" len="med"/>
                    </a:lnR>
                    <a:lnT w="12700" cap="flat" cmpd="sng" algn="ctr">
                      <a:solidFill>
                        <a:srgbClr val="7C522A"/>
                      </a:solidFill>
                      <a:prstDash val="solid"/>
                      <a:round/>
                      <a:headEnd type="none" w="med" len="med"/>
                      <a:tailEnd type="none" w="med" len="med"/>
                    </a:lnT>
                    <a:lnB w="12700" cap="flat" cmpd="sng" algn="ctr">
                      <a:solidFill>
                        <a:srgbClr val="7C522A"/>
                      </a:solidFill>
                      <a:prstDash val="solid"/>
                      <a:round/>
                      <a:headEnd type="none" w="med" len="med"/>
                      <a:tailEnd type="none" w="med" len="med"/>
                    </a:lnB>
                  </a:tcPr>
                </a:tc>
                <a:tc>
                  <a:txBody>
                    <a:bodyPr/>
                    <a:lstStyle/>
                    <a:p>
                      <a:pPr algn="ctr">
                        <a:lnSpc>
                          <a:spcPct val="150000"/>
                        </a:lnSpc>
                        <a:spcAft>
                          <a:spcPts val="0"/>
                        </a:spcAft>
                      </a:pPr>
                      <a:r>
                        <a:rPr lang="id-ID" sz="1200">
                          <a:solidFill>
                            <a:srgbClr val="7C522A"/>
                          </a:solidFill>
                          <a:effectLst/>
                        </a:rPr>
                        <a:t>-</a:t>
                      </a:r>
                      <a:endParaRPr lang="id-ID" sz="1100">
                        <a:solidFill>
                          <a:srgbClr val="7C522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7C522A"/>
                      </a:solidFill>
                      <a:prstDash val="solid"/>
                      <a:round/>
                      <a:headEnd type="none" w="med" len="med"/>
                      <a:tailEnd type="none" w="med" len="med"/>
                    </a:lnL>
                    <a:lnT w="12700" cap="flat" cmpd="sng" algn="ctr">
                      <a:solidFill>
                        <a:srgbClr val="7C522A"/>
                      </a:solidFill>
                      <a:prstDash val="solid"/>
                      <a:round/>
                      <a:headEnd type="none" w="med" len="med"/>
                      <a:tailEnd type="none" w="med" len="med"/>
                    </a:lnT>
                    <a:lnB w="12700" cap="flat" cmpd="sng" algn="ctr">
                      <a:solidFill>
                        <a:srgbClr val="7C522A"/>
                      </a:solidFill>
                      <a:prstDash val="solid"/>
                      <a:round/>
                      <a:headEnd type="none" w="med" len="med"/>
                      <a:tailEnd type="none" w="med" len="med"/>
                    </a:lnB>
                  </a:tcPr>
                </a:tc>
              </a:tr>
              <a:tr h="266238">
                <a:tc>
                  <a:txBody>
                    <a:bodyPr/>
                    <a:lstStyle/>
                    <a:p>
                      <a:pPr algn="ctr">
                        <a:lnSpc>
                          <a:spcPct val="150000"/>
                        </a:lnSpc>
                        <a:spcAft>
                          <a:spcPts val="0"/>
                        </a:spcAft>
                      </a:pPr>
                      <a:r>
                        <a:rPr lang="id-ID" sz="1200" dirty="0">
                          <a:solidFill>
                            <a:srgbClr val="7C522A"/>
                          </a:solidFill>
                          <a:effectLst/>
                        </a:rPr>
                        <a:t>SP-46</a:t>
                      </a:r>
                      <a:endParaRPr lang="id-ID" sz="1100" dirty="0">
                        <a:solidFill>
                          <a:srgbClr val="7C522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R w="12700" cap="flat" cmpd="sng" algn="ctr">
                      <a:solidFill>
                        <a:srgbClr val="7C522A"/>
                      </a:solidFill>
                      <a:prstDash val="solid"/>
                      <a:round/>
                      <a:headEnd type="none" w="med" len="med"/>
                      <a:tailEnd type="none" w="med" len="med"/>
                    </a:lnR>
                    <a:lnT w="12700" cap="flat" cmpd="sng" algn="ctr">
                      <a:solidFill>
                        <a:srgbClr val="7C522A"/>
                      </a:solidFill>
                      <a:prstDash val="solid"/>
                      <a:round/>
                      <a:headEnd type="none" w="med" len="med"/>
                      <a:tailEnd type="none" w="med" len="med"/>
                    </a:lnT>
                    <a:lnB w="12700" cap="flat" cmpd="sng" algn="ctr">
                      <a:solidFill>
                        <a:srgbClr val="7C522A"/>
                      </a:solidFill>
                      <a:prstDash val="solid"/>
                      <a:round/>
                      <a:headEnd type="none" w="med" len="med"/>
                      <a:tailEnd type="none" w="med" len="med"/>
                    </a:lnB>
                  </a:tcPr>
                </a:tc>
                <a:tc>
                  <a:txBody>
                    <a:bodyPr/>
                    <a:lstStyle/>
                    <a:p>
                      <a:pPr algn="ctr">
                        <a:lnSpc>
                          <a:spcPct val="150000"/>
                        </a:lnSpc>
                        <a:spcAft>
                          <a:spcPts val="0"/>
                        </a:spcAft>
                      </a:pPr>
                      <a:r>
                        <a:rPr lang="id-ID" sz="1200" dirty="0">
                          <a:solidFill>
                            <a:srgbClr val="7C522A"/>
                          </a:solidFill>
                          <a:effectLst/>
                        </a:rPr>
                        <a:t>1,11</a:t>
                      </a:r>
                      <a:endParaRPr lang="id-ID" sz="1100" dirty="0">
                        <a:solidFill>
                          <a:srgbClr val="7C522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7C522A"/>
                      </a:solidFill>
                      <a:prstDash val="solid"/>
                      <a:round/>
                      <a:headEnd type="none" w="med" len="med"/>
                      <a:tailEnd type="none" w="med" len="med"/>
                    </a:lnL>
                    <a:lnR w="12700" cap="flat" cmpd="sng" algn="ctr">
                      <a:solidFill>
                        <a:srgbClr val="7C522A"/>
                      </a:solidFill>
                      <a:prstDash val="solid"/>
                      <a:round/>
                      <a:headEnd type="none" w="med" len="med"/>
                      <a:tailEnd type="none" w="med" len="med"/>
                    </a:lnR>
                    <a:lnT w="12700" cap="flat" cmpd="sng" algn="ctr">
                      <a:solidFill>
                        <a:srgbClr val="7C522A"/>
                      </a:solidFill>
                      <a:prstDash val="solid"/>
                      <a:round/>
                      <a:headEnd type="none" w="med" len="med"/>
                      <a:tailEnd type="none" w="med" len="med"/>
                    </a:lnT>
                    <a:lnB w="12700" cap="flat" cmpd="sng" algn="ctr">
                      <a:solidFill>
                        <a:srgbClr val="7C522A"/>
                      </a:solidFill>
                      <a:prstDash val="solid"/>
                      <a:round/>
                      <a:headEnd type="none" w="med" len="med"/>
                      <a:tailEnd type="none" w="med" len="med"/>
                    </a:lnB>
                  </a:tcPr>
                </a:tc>
                <a:tc>
                  <a:txBody>
                    <a:bodyPr/>
                    <a:lstStyle/>
                    <a:p>
                      <a:pPr algn="ctr">
                        <a:lnSpc>
                          <a:spcPct val="150000"/>
                        </a:lnSpc>
                        <a:spcAft>
                          <a:spcPts val="0"/>
                        </a:spcAft>
                      </a:pPr>
                      <a:r>
                        <a:rPr lang="id-ID" sz="1200" dirty="0">
                          <a:solidFill>
                            <a:srgbClr val="7C522A"/>
                          </a:solidFill>
                          <a:effectLst/>
                        </a:rPr>
                        <a:t>1,11</a:t>
                      </a:r>
                      <a:endParaRPr lang="id-ID" sz="1100" dirty="0">
                        <a:solidFill>
                          <a:srgbClr val="7C522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7C522A"/>
                      </a:solidFill>
                      <a:prstDash val="solid"/>
                      <a:round/>
                      <a:headEnd type="none" w="med" len="med"/>
                      <a:tailEnd type="none" w="med" len="med"/>
                    </a:lnL>
                    <a:lnR w="12700" cap="flat" cmpd="sng" algn="ctr">
                      <a:solidFill>
                        <a:srgbClr val="7C522A"/>
                      </a:solidFill>
                      <a:prstDash val="solid"/>
                      <a:round/>
                      <a:headEnd type="none" w="med" len="med"/>
                      <a:tailEnd type="none" w="med" len="med"/>
                    </a:lnR>
                    <a:lnT w="12700" cap="flat" cmpd="sng" algn="ctr">
                      <a:solidFill>
                        <a:srgbClr val="7C522A"/>
                      </a:solidFill>
                      <a:prstDash val="solid"/>
                      <a:round/>
                      <a:headEnd type="none" w="med" len="med"/>
                      <a:tailEnd type="none" w="med" len="med"/>
                    </a:lnT>
                    <a:lnB w="12700" cap="flat" cmpd="sng" algn="ctr">
                      <a:solidFill>
                        <a:srgbClr val="7C522A"/>
                      </a:solidFill>
                      <a:prstDash val="solid"/>
                      <a:round/>
                      <a:headEnd type="none" w="med" len="med"/>
                      <a:tailEnd type="none" w="med" len="med"/>
                    </a:lnB>
                  </a:tcPr>
                </a:tc>
                <a:tc>
                  <a:txBody>
                    <a:bodyPr/>
                    <a:lstStyle/>
                    <a:p>
                      <a:pPr algn="ctr">
                        <a:lnSpc>
                          <a:spcPct val="150000"/>
                        </a:lnSpc>
                        <a:spcAft>
                          <a:spcPts val="0"/>
                        </a:spcAft>
                      </a:pPr>
                      <a:r>
                        <a:rPr lang="id-ID" sz="1200" dirty="0">
                          <a:solidFill>
                            <a:srgbClr val="7C522A"/>
                          </a:solidFill>
                          <a:effectLst/>
                        </a:rPr>
                        <a:t>1,11</a:t>
                      </a:r>
                      <a:endParaRPr lang="id-ID" sz="1100" dirty="0">
                        <a:solidFill>
                          <a:srgbClr val="7C522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7C522A"/>
                      </a:solidFill>
                      <a:prstDash val="solid"/>
                      <a:round/>
                      <a:headEnd type="none" w="med" len="med"/>
                      <a:tailEnd type="none" w="med" len="med"/>
                    </a:lnL>
                    <a:lnT w="12700" cap="flat" cmpd="sng" algn="ctr">
                      <a:solidFill>
                        <a:srgbClr val="7C522A"/>
                      </a:solidFill>
                      <a:prstDash val="solid"/>
                      <a:round/>
                      <a:headEnd type="none" w="med" len="med"/>
                      <a:tailEnd type="none" w="med" len="med"/>
                    </a:lnT>
                    <a:lnB w="12700" cap="flat" cmpd="sng" algn="ctr">
                      <a:solidFill>
                        <a:srgbClr val="7C522A"/>
                      </a:solidFill>
                      <a:prstDash val="solid"/>
                      <a:round/>
                      <a:headEnd type="none" w="med" len="med"/>
                      <a:tailEnd type="none" w="med" len="med"/>
                    </a:lnB>
                  </a:tcPr>
                </a:tc>
              </a:tr>
              <a:tr h="266238">
                <a:tc>
                  <a:txBody>
                    <a:bodyPr/>
                    <a:lstStyle/>
                    <a:p>
                      <a:pPr algn="ctr">
                        <a:lnSpc>
                          <a:spcPct val="150000"/>
                        </a:lnSpc>
                        <a:spcAft>
                          <a:spcPts val="0"/>
                        </a:spcAft>
                      </a:pPr>
                      <a:r>
                        <a:rPr lang="id-ID" sz="1200">
                          <a:solidFill>
                            <a:srgbClr val="7C522A"/>
                          </a:solidFill>
                          <a:effectLst/>
                        </a:rPr>
                        <a:t>KCL</a:t>
                      </a:r>
                      <a:endParaRPr lang="id-ID" sz="1100">
                        <a:solidFill>
                          <a:srgbClr val="7C522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R w="12700" cap="flat" cmpd="sng" algn="ctr">
                      <a:solidFill>
                        <a:srgbClr val="7C522A"/>
                      </a:solidFill>
                      <a:prstDash val="solid"/>
                      <a:round/>
                      <a:headEnd type="none" w="med" len="med"/>
                      <a:tailEnd type="none" w="med" len="med"/>
                    </a:lnR>
                    <a:lnT w="12700" cap="flat" cmpd="sng" algn="ctr">
                      <a:solidFill>
                        <a:srgbClr val="7C522A"/>
                      </a:solidFill>
                      <a:prstDash val="solid"/>
                      <a:round/>
                      <a:headEnd type="none" w="med" len="med"/>
                      <a:tailEnd type="none" w="med" len="med"/>
                    </a:lnT>
                  </a:tcPr>
                </a:tc>
                <a:tc>
                  <a:txBody>
                    <a:bodyPr/>
                    <a:lstStyle/>
                    <a:p>
                      <a:pPr algn="ctr">
                        <a:lnSpc>
                          <a:spcPct val="150000"/>
                        </a:lnSpc>
                        <a:spcAft>
                          <a:spcPts val="0"/>
                        </a:spcAft>
                      </a:pPr>
                      <a:r>
                        <a:rPr lang="id-ID" sz="1200">
                          <a:solidFill>
                            <a:srgbClr val="7C522A"/>
                          </a:solidFill>
                          <a:effectLst/>
                        </a:rPr>
                        <a:t>-</a:t>
                      </a:r>
                      <a:endParaRPr lang="id-ID" sz="1100">
                        <a:solidFill>
                          <a:srgbClr val="7C522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7C522A"/>
                      </a:solidFill>
                      <a:prstDash val="solid"/>
                      <a:round/>
                      <a:headEnd type="none" w="med" len="med"/>
                      <a:tailEnd type="none" w="med" len="med"/>
                    </a:lnL>
                    <a:lnR w="12700" cap="flat" cmpd="sng" algn="ctr">
                      <a:solidFill>
                        <a:srgbClr val="7C522A"/>
                      </a:solidFill>
                      <a:prstDash val="solid"/>
                      <a:round/>
                      <a:headEnd type="none" w="med" len="med"/>
                      <a:tailEnd type="none" w="med" len="med"/>
                    </a:lnR>
                    <a:lnT w="12700" cap="flat" cmpd="sng" algn="ctr">
                      <a:solidFill>
                        <a:srgbClr val="7C522A"/>
                      </a:solidFill>
                      <a:prstDash val="solid"/>
                      <a:round/>
                      <a:headEnd type="none" w="med" len="med"/>
                      <a:tailEnd type="none" w="med" len="med"/>
                    </a:lnT>
                  </a:tcPr>
                </a:tc>
                <a:tc>
                  <a:txBody>
                    <a:bodyPr/>
                    <a:lstStyle/>
                    <a:p>
                      <a:pPr algn="ctr">
                        <a:lnSpc>
                          <a:spcPct val="150000"/>
                        </a:lnSpc>
                        <a:spcAft>
                          <a:spcPts val="0"/>
                        </a:spcAft>
                      </a:pPr>
                      <a:r>
                        <a:rPr lang="id-ID" sz="1200" dirty="0">
                          <a:solidFill>
                            <a:srgbClr val="7C522A"/>
                          </a:solidFill>
                          <a:effectLst/>
                        </a:rPr>
                        <a:t>1,25</a:t>
                      </a:r>
                      <a:endParaRPr lang="id-ID" sz="1100" dirty="0">
                        <a:solidFill>
                          <a:srgbClr val="7C522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7C522A"/>
                      </a:solidFill>
                      <a:prstDash val="solid"/>
                      <a:round/>
                      <a:headEnd type="none" w="med" len="med"/>
                      <a:tailEnd type="none" w="med" len="med"/>
                    </a:lnL>
                    <a:lnR w="12700" cap="flat" cmpd="sng" algn="ctr">
                      <a:solidFill>
                        <a:srgbClr val="7C522A"/>
                      </a:solidFill>
                      <a:prstDash val="solid"/>
                      <a:round/>
                      <a:headEnd type="none" w="med" len="med"/>
                      <a:tailEnd type="none" w="med" len="med"/>
                    </a:lnR>
                    <a:lnT w="12700" cap="flat" cmpd="sng" algn="ctr">
                      <a:solidFill>
                        <a:srgbClr val="7C522A"/>
                      </a:solidFill>
                      <a:prstDash val="solid"/>
                      <a:round/>
                      <a:headEnd type="none" w="med" len="med"/>
                      <a:tailEnd type="none" w="med" len="med"/>
                    </a:lnT>
                  </a:tcPr>
                </a:tc>
                <a:tc>
                  <a:txBody>
                    <a:bodyPr/>
                    <a:lstStyle/>
                    <a:p>
                      <a:pPr algn="ctr">
                        <a:lnSpc>
                          <a:spcPct val="150000"/>
                        </a:lnSpc>
                        <a:spcAft>
                          <a:spcPts val="0"/>
                        </a:spcAft>
                      </a:pPr>
                      <a:r>
                        <a:rPr lang="id-ID" sz="1200" dirty="0">
                          <a:solidFill>
                            <a:srgbClr val="7C522A"/>
                          </a:solidFill>
                          <a:effectLst/>
                        </a:rPr>
                        <a:t>1,25</a:t>
                      </a:r>
                      <a:endParaRPr lang="id-ID" sz="1100" dirty="0">
                        <a:solidFill>
                          <a:srgbClr val="7C522A"/>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7C522A"/>
                      </a:solidFill>
                      <a:prstDash val="solid"/>
                      <a:round/>
                      <a:headEnd type="none" w="med" len="med"/>
                      <a:tailEnd type="none" w="med" len="med"/>
                    </a:lnL>
                    <a:lnT w="12700" cap="flat" cmpd="sng" algn="ctr">
                      <a:solidFill>
                        <a:srgbClr val="7C522A"/>
                      </a:solidFill>
                      <a:prstDash val="solid"/>
                      <a:round/>
                      <a:headEnd type="none" w="med" len="med"/>
                      <a:tailEnd type="none" w="med" len="med"/>
                    </a:lnT>
                  </a:tcPr>
                </a:tc>
              </a:tr>
            </a:tbl>
          </a:graphicData>
        </a:graphic>
      </p:graphicFrame>
      <p:sp>
        <p:nvSpPr>
          <p:cNvPr id="341" name="Google Shape;341;p38"/>
          <p:cNvSpPr txBox="1">
            <a:spLocks noGrp="1"/>
          </p:cNvSpPr>
          <p:nvPr>
            <p:ph type="ctrTitle"/>
          </p:nvPr>
        </p:nvSpPr>
        <p:spPr>
          <a:xfrm>
            <a:off x="733988" y="3371750"/>
            <a:ext cx="2830200" cy="487500"/>
          </a:xfrm>
          <a:prstGeom prst="rect">
            <a:avLst/>
          </a:prstGeom>
        </p:spPr>
        <p:txBody>
          <a:bodyPr spcFirstLastPara="1" wrap="square" lIns="91425" tIns="91425" rIns="91425" bIns="91425" anchor="t" anchorCtr="0">
            <a:noAutofit/>
          </a:bodyPr>
          <a:lstStyle/>
          <a:p>
            <a:pPr lvl="0"/>
            <a:r>
              <a:rPr lang="id-ID" sz="1600" dirty="0">
                <a:solidFill>
                  <a:schemeClr val="lt1"/>
                </a:solidFill>
              </a:rPr>
              <a:t>Penyulaman dilakukan pada saat bibit jagung manis yang telah ditanam berumur 7 HST.</a:t>
            </a:r>
          </a:p>
        </p:txBody>
      </p:sp>
      <p:sp>
        <p:nvSpPr>
          <p:cNvPr id="343" name="Google Shape;343;p38"/>
          <p:cNvSpPr txBox="1">
            <a:spLocks noGrp="1"/>
          </p:cNvSpPr>
          <p:nvPr>
            <p:ph type="ctrTitle"/>
          </p:nvPr>
        </p:nvSpPr>
        <p:spPr>
          <a:xfrm>
            <a:off x="3986913" y="3690431"/>
            <a:ext cx="2076600" cy="48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sz="2000" dirty="0" smtClean="0">
                <a:solidFill>
                  <a:schemeClr val="bg1"/>
                </a:solidFill>
                <a:latin typeface="Catamaran Light"/>
                <a:ea typeface="Catamaran Light"/>
                <a:cs typeface="Catamaran Light"/>
                <a:sym typeface="Catamaran Light"/>
              </a:rPr>
              <a:t>Penyulaman</a:t>
            </a:r>
            <a:endParaRPr sz="2000" dirty="0">
              <a:solidFill>
                <a:schemeClr val="bg1"/>
              </a:solidFill>
              <a:latin typeface="Catamaran Light"/>
              <a:ea typeface="Catamaran Light"/>
              <a:cs typeface="Catamaran Light"/>
              <a:sym typeface="Catamaran Ligh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08269"/>
        </a:solidFill>
        <a:effectLst/>
      </p:bgPr>
    </p:bg>
    <p:spTree>
      <p:nvGrpSpPr>
        <p:cNvPr id="1" name="Shape 171"/>
        <p:cNvGrpSpPr/>
        <p:nvPr/>
      </p:nvGrpSpPr>
      <p:grpSpPr>
        <a:xfrm>
          <a:off x="0" y="0"/>
          <a:ext cx="0" cy="0"/>
          <a:chOff x="0" y="0"/>
          <a:chExt cx="0" cy="0"/>
        </a:xfrm>
      </p:grpSpPr>
      <p:sp>
        <p:nvSpPr>
          <p:cNvPr id="173" name="Google Shape;173;p28"/>
          <p:cNvSpPr/>
          <p:nvPr/>
        </p:nvSpPr>
        <p:spPr>
          <a:xfrm>
            <a:off x="1907242" y="7158"/>
            <a:ext cx="3607500" cy="2632200"/>
          </a:xfrm>
          <a:prstGeom prst="rect">
            <a:avLst/>
          </a:prstGeom>
          <a:solidFill>
            <a:srgbClr val="908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8"/>
          <p:cNvSpPr/>
          <p:nvPr/>
        </p:nvSpPr>
        <p:spPr>
          <a:xfrm>
            <a:off x="5536500" y="0"/>
            <a:ext cx="3607500" cy="2628472"/>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8"/>
          <p:cNvSpPr/>
          <p:nvPr/>
        </p:nvSpPr>
        <p:spPr>
          <a:xfrm>
            <a:off x="1907242" y="2632200"/>
            <a:ext cx="3607500" cy="25113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8"/>
          <p:cNvSpPr/>
          <p:nvPr/>
        </p:nvSpPr>
        <p:spPr>
          <a:xfrm>
            <a:off x="5514715" y="2632200"/>
            <a:ext cx="3607500" cy="2511300"/>
          </a:xfrm>
          <a:prstGeom prst="rect">
            <a:avLst/>
          </a:prstGeom>
          <a:solidFill>
            <a:srgbClr val="908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8"/>
          <p:cNvSpPr txBox="1">
            <a:spLocks noGrp="1"/>
          </p:cNvSpPr>
          <p:nvPr>
            <p:ph type="subTitle" idx="1"/>
          </p:nvPr>
        </p:nvSpPr>
        <p:spPr>
          <a:xfrm>
            <a:off x="2353163" y="1562357"/>
            <a:ext cx="2931136" cy="537000"/>
          </a:xfrm>
          <a:prstGeom prst="rect">
            <a:avLst/>
          </a:prstGeom>
        </p:spPr>
        <p:txBody>
          <a:bodyPr spcFirstLastPara="1" wrap="square" lIns="91425" tIns="91425" rIns="91425" bIns="91425" anchor="t" anchorCtr="0">
            <a:noAutofit/>
          </a:bodyPr>
          <a:lstStyle/>
          <a:p>
            <a:pPr marL="0" lvl="0" indent="0"/>
            <a:r>
              <a:rPr lang="id-ID" sz="1400" dirty="0">
                <a:solidFill>
                  <a:schemeClr val="bg1"/>
                </a:solidFill>
              </a:rPr>
              <a:t>Penyiangan dilakukan pada saat dua minggu setelah tanam dan terus berlanjut  setiap minggunya atau menyesuaikan kondisi lapang.</a:t>
            </a:r>
          </a:p>
        </p:txBody>
      </p:sp>
      <p:sp>
        <p:nvSpPr>
          <p:cNvPr id="178" name="Google Shape;178;p28"/>
          <p:cNvSpPr txBox="1">
            <a:spLocks noGrp="1"/>
          </p:cNvSpPr>
          <p:nvPr>
            <p:ph type="subTitle" idx="3"/>
          </p:nvPr>
        </p:nvSpPr>
        <p:spPr>
          <a:xfrm>
            <a:off x="5848422" y="1495892"/>
            <a:ext cx="2952361" cy="745500"/>
          </a:xfrm>
          <a:prstGeom prst="rect">
            <a:avLst/>
          </a:prstGeom>
        </p:spPr>
        <p:txBody>
          <a:bodyPr spcFirstLastPara="1" wrap="square" lIns="91425" tIns="91425" rIns="91425" bIns="91425" anchor="t" anchorCtr="0">
            <a:noAutofit/>
          </a:bodyPr>
          <a:lstStyle/>
          <a:p>
            <a:pPr marL="0" lvl="0" indent="0"/>
            <a:r>
              <a:rPr lang="id-ID" sz="1400" dirty="0">
                <a:solidFill>
                  <a:schemeClr val="tx1"/>
                </a:solidFill>
              </a:rPr>
              <a:t>Mengaplikasikan pestisida sesuai dengan kapasitas kebutuhan dan jenis hama yang menyerang tanaman.</a:t>
            </a:r>
          </a:p>
        </p:txBody>
      </p:sp>
      <p:sp>
        <p:nvSpPr>
          <p:cNvPr id="179" name="Google Shape;179;p28"/>
          <p:cNvSpPr txBox="1">
            <a:spLocks noGrp="1"/>
          </p:cNvSpPr>
          <p:nvPr>
            <p:ph type="subTitle" idx="5"/>
          </p:nvPr>
        </p:nvSpPr>
        <p:spPr>
          <a:xfrm>
            <a:off x="2353163" y="3574552"/>
            <a:ext cx="2812935" cy="959786"/>
          </a:xfrm>
          <a:prstGeom prst="rect">
            <a:avLst/>
          </a:prstGeom>
        </p:spPr>
        <p:txBody>
          <a:bodyPr spcFirstLastPara="1" wrap="square" lIns="91425" tIns="91425" rIns="91425" bIns="91425" anchor="t" anchorCtr="0">
            <a:noAutofit/>
          </a:bodyPr>
          <a:lstStyle/>
          <a:p>
            <a:pPr marL="0" indent="0"/>
            <a:r>
              <a:rPr lang="id-ID" sz="1400" dirty="0">
                <a:solidFill>
                  <a:schemeClr val="tx1"/>
                </a:solidFill>
              </a:rPr>
              <a:t>Pembumbunan merupakan upaya penimbunan tanah pada perakaran </a:t>
            </a:r>
            <a:r>
              <a:rPr lang="id-ID" sz="1400" dirty="0" smtClean="0">
                <a:solidFill>
                  <a:schemeClr val="tx1"/>
                </a:solidFill>
              </a:rPr>
              <a:t>tanaman. </a:t>
            </a:r>
            <a:r>
              <a:rPr lang="id-ID" sz="1400" dirty="0"/>
              <a:t>Pembumbunan dilakukan setiap dua minggu sekali</a:t>
            </a:r>
          </a:p>
          <a:p>
            <a:pPr marL="0" lvl="0" indent="0"/>
            <a:endParaRPr lang="id-ID" sz="1400" dirty="0">
              <a:solidFill>
                <a:schemeClr val="tx1"/>
              </a:solidFill>
            </a:endParaRPr>
          </a:p>
        </p:txBody>
      </p:sp>
      <p:sp>
        <p:nvSpPr>
          <p:cNvPr id="180" name="Google Shape;180;p28"/>
          <p:cNvSpPr txBox="1">
            <a:spLocks noGrp="1"/>
          </p:cNvSpPr>
          <p:nvPr>
            <p:ph type="ctrTitle" idx="2"/>
          </p:nvPr>
        </p:nvSpPr>
        <p:spPr>
          <a:xfrm>
            <a:off x="5822011" y="882405"/>
            <a:ext cx="2697900" cy="644700"/>
          </a:xfrm>
          <a:prstGeom prst="rect">
            <a:avLst/>
          </a:prstGeom>
        </p:spPr>
        <p:txBody>
          <a:bodyPr spcFirstLastPara="1" wrap="square" lIns="91425" tIns="91425" rIns="91425" bIns="91425" anchor="b" anchorCtr="0">
            <a:noAutofit/>
          </a:bodyPr>
          <a:lstStyle/>
          <a:p>
            <a:pPr lvl="0"/>
            <a:r>
              <a:rPr lang="id-ID" dirty="0">
                <a:solidFill>
                  <a:schemeClr val="tx1"/>
                </a:solidFill>
              </a:rPr>
              <a:t>Pengendalian hama dan penyakit </a:t>
            </a:r>
            <a:endParaRPr dirty="0">
              <a:solidFill>
                <a:schemeClr val="tx1"/>
              </a:solidFill>
            </a:endParaRPr>
          </a:p>
        </p:txBody>
      </p:sp>
      <p:sp>
        <p:nvSpPr>
          <p:cNvPr id="181" name="Google Shape;181;p28"/>
          <p:cNvSpPr txBox="1">
            <a:spLocks noGrp="1"/>
          </p:cNvSpPr>
          <p:nvPr>
            <p:ph type="ctrTitle" idx="4"/>
          </p:nvPr>
        </p:nvSpPr>
        <p:spPr>
          <a:xfrm>
            <a:off x="2412999" y="3143106"/>
            <a:ext cx="2871300" cy="431446"/>
          </a:xfrm>
          <a:prstGeom prst="rect">
            <a:avLst/>
          </a:prstGeom>
        </p:spPr>
        <p:txBody>
          <a:bodyPr spcFirstLastPara="1" wrap="square" lIns="91425" tIns="91425" rIns="91425" bIns="91425" anchor="b" anchorCtr="0">
            <a:noAutofit/>
          </a:bodyPr>
          <a:lstStyle/>
          <a:p>
            <a:pPr lvl="0"/>
            <a:r>
              <a:rPr lang="id-ID" dirty="0">
                <a:solidFill>
                  <a:schemeClr val="tx1"/>
                </a:solidFill>
              </a:rPr>
              <a:t>Pembumbunan </a:t>
            </a:r>
            <a:endParaRPr dirty="0">
              <a:solidFill>
                <a:schemeClr val="tx1"/>
              </a:solidFill>
            </a:endParaRPr>
          </a:p>
        </p:txBody>
      </p:sp>
      <p:sp>
        <p:nvSpPr>
          <p:cNvPr id="182" name="Google Shape;182;p28"/>
          <p:cNvSpPr txBox="1">
            <a:spLocks noGrp="1"/>
          </p:cNvSpPr>
          <p:nvPr>
            <p:ph type="ctrTitle"/>
          </p:nvPr>
        </p:nvSpPr>
        <p:spPr>
          <a:xfrm>
            <a:off x="2412999" y="882405"/>
            <a:ext cx="2871300" cy="644700"/>
          </a:xfrm>
          <a:prstGeom prst="rect">
            <a:avLst/>
          </a:prstGeom>
        </p:spPr>
        <p:txBody>
          <a:bodyPr spcFirstLastPara="1" wrap="square" lIns="91425" tIns="91425" rIns="91425" bIns="91425" anchor="b" anchorCtr="0">
            <a:noAutofit/>
          </a:bodyPr>
          <a:lstStyle/>
          <a:p>
            <a:pPr lvl="0"/>
            <a:r>
              <a:rPr lang="id-ID" dirty="0">
                <a:solidFill>
                  <a:schemeClr val="bg1"/>
                </a:solidFill>
              </a:rPr>
              <a:t>Penyiangan</a:t>
            </a:r>
            <a:endParaRPr dirty="0">
              <a:solidFill>
                <a:schemeClr val="bg1"/>
              </a:solidFill>
            </a:endParaRPr>
          </a:p>
        </p:txBody>
      </p:sp>
      <p:sp>
        <p:nvSpPr>
          <p:cNvPr id="183" name="Google Shape;183;p28"/>
          <p:cNvSpPr txBox="1">
            <a:spLocks noGrp="1"/>
          </p:cNvSpPr>
          <p:nvPr>
            <p:ph type="ctrTitle" idx="7"/>
          </p:nvPr>
        </p:nvSpPr>
        <p:spPr>
          <a:xfrm>
            <a:off x="5928132" y="2910674"/>
            <a:ext cx="2586000" cy="644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d-ID" dirty="0" smtClean="0">
                <a:solidFill>
                  <a:schemeClr val="bg1"/>
                </a:solidFill>
              </a:rPr>
              <a:t>Panen</a:t>
            </a:r>
            <a:endParaRPr dirty="0">
              <a:solidFill>
                <a:schemeClr val="bg1"/>
              </a:solidFill>
            </a:endParaRPr>
          </a:p>
        </p:txBody>
      </p:sp>
      <p:sp>
        <p:nvSpPr>
          <p:cNvPr id="184" name="Google Shape;184;p28"/>
          <p:cNvSpPr txBox="1">
            <a:spLocks noGrp="1"/>
          </p:cNvSpPr>
          <p:nvPr>
            <p:ph type="subTitle" idx="8"/>
          </p:nvPr>
        </p:nvSpPr>
        <p:spPr>
          <a:xfrm>
            <a:off x="5928132" y="3514048"/>
            <a:ext cx="3180330" cy="745500"/>
          </a:xfrm>
          <a:prstGeom prst="rect">
            <a:avLst/>
          </a:prstGeom>
        </p:spPr>
        <p:txBody>
          <a:bodyPr spcFirstLastPara="1" wrap="square" lIns="91425" tIns="91425" rIns="91425" bIns="91425" anchor="t" anchorCtr="0">
            <a:noAutofit/>
          </a:bodyPr>
          <a:lstStyle/>
          <a:p>
            <a:pPr marL="0" lvl="0" indent="0"/>
            <a:r>
              <a:rPr lang="id-ID" sz="1400" dirty="0">
                <a:solidFill>
                  <a:schemeClr val="bg1"/>
                </a:solidFill>
              </a:rPr>
              <a:t>Pemanenan dilakukan pada saat tanaman berumur ±75 hari ditandai dengan rambut jagung berwarna coklat kehitaman, kering dan lengket, biji sudah mengisi penuh pada bagian ujung tongkol</a:t>
            </a:r>
          </a:p>
          <a:p>
            <a:pPr marL="285750" lvl="0" indent="-285750">
              <a:buFont typeface="Arial" panose="020B0604020202020204" pitchFamily="34" charset="0"/>
              <a:buChar char="•"/>
            </a:pPr>
            <a:endParaRPr lang="id-ID" sz="1400" dirty="0">
              <a:solidFill>
                <a:schemeClr val="bg1"/>
              </a:solidFill>
            </a:endParaRPr>
          </a:p>
        </p:txBody>
      </p:sp>
      <p:sp>
        <p:nvSpPr>
          <p:cNvPr id="172" name="Google Shape;172;p28"/>
          <p:cNvSpPr txBox="1">
            <a:spLocks noGrp="1"/>
          </p:cNvSpPr>
          <p:nvPr>
            <p:ph type="ctrTitle" idx="6"/>
          </p:nvPr>
        </p:nvSpPr>
        <p:spPr>
          <a:xfrm>
            <a:off x="87086" y="162807"/>
            <a:ext cx="2913300" cy="48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dirty="0" smtClean="0">
                <a:solidFill>
                  <a:schemeClr val="bg1"/>
                </a:solidFill>
              </a:rPr>
              <a:t>Pemeliharaan</a:t>
            </a:r>
            <a:endParaRPr dirty="0">
              <a:solidFill>
                <a:schemeClr val="bg1"/>
              </a:solidFill>
            </a:endParaRPr>
          </a:p>
        </p:txBody>
      </p:sp>
    </p:spTree>
    <p:extLst>
      <p:ext uri="{BB962C8B-B14F-4D97-AF65-F5344CB8AC3E}">
        <p14:creationId xmlns:p14="http://schemas.microsoft.com/office/powerpoint/2010/main" val="9039403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9"/>
          <p:cNvSpPr txBox="1">
            <a:spLocks noGrp="1"/>
          </p:cNvSpPr>
          <p:nvPr>
            <p:ph type="ctrTitle" idx="4"/>
          </p:nvPr>
        </p:nvSpPr>
        <p:spPr>
          <a:xfrm>
            <a:off x="2798187" y="326266"/>
            <a:ext cx="3685264" cy="48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3200" dirty="0" smtClean="0"/>
              <a:t>Analisis Data</a:t>
            </a:r>
            <a:endParaRPr sz="3200" dirty="0"/>
          </a:p>
        </p:txBody>
      </p:sp>
      <p:sp>
        <p:nvSpPr>
          <p:cNvPr id="191" name="Google Shape;191;p29"/>
          <p:cNvSpPr/>
          <p:nvPr/>
        </p:nvSpPr>
        <p:spPr>
          <a:xfrm>
            <a:off x="609598" y="1515962"/>
            <a:ext cx="8055429" cy="3077809"/>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9"/>
          <p:cNvSpPr txBox="1">
            <a:spLocks noGrp="1"/>
          </p:cNvSpPr>
          <p:nvPr>
            <p:ph type="subTitle" idx="3"/>
          </p:nvPr>
        </p:nvSpPr>
        <p:spPr>
          <a:xfrm>
            <a:off x="1152682" y="2108666"/>
            <a:ext cx="6969260" cy="946200"/>
          </a:xfrm>
          <a:prstGeom prst="rect">
            <a:avLst/>
          </a:prstGeom>
        </p:spPr>
        <p:txBody>
          <a:bodyPr spcFirstLastPara="1" wrap="square" lIns="91425" tIns="91425" rIns="91425" bIns="91425" anchor="t" anchorCtr="0">
            <a:noAutofit/>
          </a:bodyPr>
          <a:lstStyle/>
          <a:p>
            <a:pPr marL="0" lvl="0" indent="0" algn="ctr">
              <a:spcAft>
                <a:spcPts val="1600"/>
              </a:spcAft>
            </a:pPr>
            <a:r>
              <a:rPr lang="id-ID" sz="1600" b="1" dirty="0">
                <a:latin typeface="Livvic" panose="020B0604020202020204" charset="0"/>
              </a:rPr>
              <a:t>Analisa data dengan menggunakan model rancangan acak kelompok (RAK) nonfaktorial yang terdiri dari 4 taraf perlakuan POC dan 6 kali ulangan. Analisis data dengan menggunakan sidik ragam (ANOVA), sesuai dengan rancangan yang digunakan. Apabila dalam perlakuan terdapat perbedaan yang nyata terhadap variabel yang diamati, maka akan dilakukan uji lanjut Duncan Multiple Range Test (DMRT) dengan taraf nyata 5%.</a:t>
            </a:r>
          </a:p>
        </p:txBody>
      </p:sp>
      <p:sp>
        <p:nvSpPr>
          <p:cNvPr id="198" name="Google Shape;198;p29"/>
          <p:cNvSpPr/>
          <p:nvPr/>
        </p:nvSpPr>
        <p:spPr>
          <a:xfrm flipH="1">
            <a:off x="609599" y="996419"/>
            <a:ext cx="8055429" cy="45719"/>
          </a:xfrm>
          <a:prstGeom prst="rect">
            <a:avLst/>
          </a:prstGeom>
          <a:solidFill>
            <a:srgbClr val="908269">
              <a:alpha val="617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67736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0428" y="331924"/>
            <a:ext cx="3430200" cy="577800"/>
          </a:xfrm>
        </p:spPr>
        <p:txBody>
          <a:bodyPr/>
          <a:lstStyle/>
          <a:p>
            <a:r>
              <a:rPr lang="id-ID" dirty="0" smtClean="0"/>
              <a:t>Dokumentasi</a:t>
            </a:r>
            <a:endParaRPr lang="id-ID" dirty="0"/>
          </a:p>
        </p:txBody>
      </p:sp>
      <p:grpSp>
        <p:nvGrpSpPr>
          <p:cNvPr id="8" name="Group 7"/>
          <p:cNvGrpSpPr/>
          <p:nvPr/>
        </p:nvGrpSpPr>
        <p:grpSpPr>
          <a:xfrm flipH="1">
            <a:off x="-2" y="3563094"/>
            <a:ext cx="1549401" cy="1591443"/>
            <a:chOff x="1038225" y="1066800"/>
            <a:chExt cx="2257425" cy="1789577"/>
          </a:xfrm>
        </p:grpSpPr>
        <p:sp>
          <p:nvSpPr>
            <p:cNvPr id="5" name="Rectangle 4"/>
            <p:cNvSpPr/>
            <p:nvPr/>
          </p:nvSpPr>
          <p:spPr>
            <a:xfrm>
              <a:off x="1038225" y="1066800"/>
              <a:ext cx="2257425" cy="1789577"/>
            </a:xfrm>
            <a:prstGeom prst="rect">
              <a:avLst/>
            </a:prstGeom>
            <a:solidFill>
              <a:srgbClr val="A99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p:cNvSpPr/>
            <p:nvPr/>
          </p:nvSpPr>
          <p:spPr>
            <a:xfrm>
              <a:off x="1514475" y="1459004"/>
              <a:ext cx="1781175" cy="13943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pic>
        <p:nvPicPr>
          <p:cNvPr id="7" name="Picture 6"/>
          <p:cNvPicPr/>
          <p:nvPr/>
        </p:nvPicPr>
        <p:blipFill>
          <a:blip r:embed="rId2"/>
          <a:stretch>
            <a:fillRect/>
          </a:stretch>
        </p:blipFill>
        <p:spPr>
          <a:xfrm>
            <a:off x="970428" y="1230001"/>
            <a:ext cx="1673711" cy="1315576"/>
          </a:xfrm>
          <a:prstGeom prst="rect">
            <a:avLst/>
          </a:prstGeom>
        </p:spPr>
      </p:pic>
      <p:sp>
        <p:nvSpPr>
          <p:cNvPr id="3" name="Title 2"/>
          <p:cNvSpPr>
            <a:spLocks noGrp="1"/>
          </p:cNvSpPr>
          <p:nvPr>
            <p:ph type="title" idx="2"/>
          </p:nvPr>
        </p:nvSpPr>
        <p:spPr>
          <a:xfrm>
            <a:off x="461596" y="2448355"/>
            <a:ext cx="2691374" cy="577800"/>
          </a:xfrm>
        </p:spPr>
        <p:txBody>
          <a:bodyPr/>
          <a:lstStyle/>
          <a:p>
            <a:pPr algn="ctr"/>
            <a:r>
              <a:rPr lang="id-ID" sz="1200" dirty="0" smtClean="0">
                <a:solidFill>
                  <a:schemeClr val="tx1"/>
                </a:solidFill>
              </a:rPr>
              <a:t>Pengaplikasian Pupuk Dasar</a:t>
            </a:r>
            <a:endParaRPr lang="id-ID" sz="1200" dirty="0">
              <a:solidFill>
                <a:schemeClr val="tx1"/>
              </a:solidFill>
            </a:endParaRPr>
          </a:p>
        </p:txBody>
      </p:sp>
      <p:grpSp>
        <p:nvGrpSpPr>
          <p:cNvPr id="9" name="Group 8"/>
          <p:cNvGrpSpPr/>
          <p:nvPr/>
        </p:nvGrpSpPr>
        <p:grpSpPr>
          <a:xfrm rot="10800000" flipH="1">
            <a:off x="7708900" y="0"/>
            <a:ext cx="1435100" cy="1422400"/>
            <a:chOff x="1038225" y="1066800"/>
            <a:chExt cx="2257425" cy="1789577"/>
          </a:xfrm>
        </p:grpSpPr>
        <p:sp>
          <p:nvSpPr>
            <p:cNvPr id="10" name="Rectangle 9"/>
            <p:cNvSpPr/>
            <p:nvPr/>
          </p:nvSpPr>
          <p:spPr>
            <a:xfrm>
              <a:off x="1038225" y="1066800"/>
              <a:ext cx="2257425" cy="1789577"/>
            </a:xfrm>
            <a:prstGeom prst="rect">
              <a:avLst/>
            </a:prstGeom>
            <a:solidFill>
              <a:srgbClr val="A99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ectangle 10"/>
            <p:cNvSpPr/>
            <p:nvPr/>
          </p:nvSpPr>
          <p:spPr>
            <a:xfrm>
              <a:off x="1514475" y="1459004"/>
              <a:ext cx="1781175" cy="13943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pic>
        <p:nvPicPr>
          <p:cNvPr id="12" name="Picture 11" descr="C:\Users\USER\Downloads\WhatsApp Image 2022-05-23 at 1.01.57 PM.jpeg"/>
          <p:cNvPicPr/>
          <p:nvPr/>
        </p:nvPicPr>
        <p:blipFill rotWithShape="1">
          <a:blip r:embed="rId3" cstate="print">
            <a:extLst>
              <a:ext uri="{28A0092B-C50C-407E-A947-70E740481C1C}">
                <a14:useLocalDpi xmlns:a14="http://schemas.microsoft.com/office/drawing/2010/main" val="0"/>
              </a:ext>
            </a:extLst>
          </a:blip>
          <a:srcRect l="11684" t="11499" r="11930" b="10011"/>
          <a:stretch/>
        </p:blipFill>
        <p:spPr bwMode="auto">
          <a:xfrm>
            <a:off x="3263852" y="1230001"/>
            <a:ext cx="1828800" cy="1315576"/>
          </a:xfrm>
          <a:prstGeom prst="rect">
            <a:avLst/>
          </a:prstGeom>
          <a:noFill/>
          <a:ln>
            <a:noFill/>
          </a:ln>
          <a:extLst>
            <a:ext uri="{53640926-AAD7-44D8-BBD7-CCE9431645EC}">
              <a14:shadowObscured xmlns:a14="http://schemas.microsoft.com/office/drawing/2010/main"/>
            </a:ext>
          </a:extLst>
        </p:spPr>
      </p:pic>
      <p:sp>
        <p:nvSpPr>
          <p:cNvPr id="13" name="Title 2"/>
          <p:cNvSpPr txBox="1">
            <a:spLocks/>
          </p:cNvSpPr>
          <p:nvPr/>
        </p:nvSpPr>
        <p:spPr>
          <a:xfrm>
            <a:off x="3032839" y="2527289"/>
            <a:ext cx="2059813" cy="4199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6000"/>
              <a:buFont typeface="Livvic"/>
              <a:buNone/>
              <a:defRPr sz="6000" b="1" i="0" u="none" strike="noStrike" cap="none">
                <a:solidFill>
                  <a:schemeClr val="dk1"/>
                </a:solidFill>
                <a:latin typeface="Livvic"/>
                <a:ea typeface="Livvic"/>
                <a:cs typeface="Livvic"/>
                <a:sym typeface="Livvic"/>
              </a:defRPr>
            </a:lvl1pPr>
            <a:lvl2pPr marR="0" lvl="1" algn="r" rtl="0">
              <a:lnSpc>
                <a:spcPct val="100000"/>
              </a:lnSpc>
              <a:spcBef>
                <a:spcPts val="0"/>
              </a:spcBef>
              <a:spcAft>
                <a:spcPts val="0"/>
              </a:spcAft>
              <a:buClr>
                <a:schemeClr val="dk1"/>
              </a:buClr>
              <a:buSzPts val="6000"/>
              <a:buFont typeface="Fira Sans Extra Condensed Medium"/>
              <a:buNone/>
              <a:defRPr sz="6000" b="1" i="0" u="none" strike="noStrike" cap="none">
                <a:solidFill>
                  <a:schemeClr val="dk1"/>
                </a:solidFill>
                <a:latin typeface="Fira Sans Extra Condensed Medium"/>
                <a:ea typeface="Fira Sans Extra Condensed Medium"/>
                <a:cs typeface="Fira Sans Extra Condensed Medium"/>
                <a:sym typeface="Fira Sans Extra Condensed Medium"/>
              </a:defRPr>
            </a:lvl2pPr>
            <a:lvl3pPr marR="0" lvl="2" algn="r" rtl="0">
              <a:lnSpc>
                <a:spcPct val="100000"/>
              </a:lnSpc>
              <a:spcBef>
                <a:spcPts val="0"/>
              </a:spcBef>
              <a:spcAft>
                <a:spcPts val="0"/>
              </a:spcAft>
              <a:buClr>
                <a:schemeClr val="dk1"/>
              </a:buClr>
              <a:buSzPts val="6000"/>
              <a:buFont typeface="Fira Sans Extra Condensed Medium"/>
              <a:buNone/>
              <a:defRPr sz="6000" b="1" i="0" u="none" strike="noStrike" cap="none">
                <a:solidFill>
                  <a:schemeClr val="dk1"/>
                </a:solidFill>
                <a:latin typeface="Fira Sans Extra Condensed Medium"/>
                <a:ea typeface="Fira Sans Extra Condensed Medium"/>
                <a:cs typeface="Fira Sans Extra Condensed Medium"/>
                <a:sym typeface="Fira Sans Extra Condensed Medium"/>
              </a:defRPr>
            </a:lvl3pPr>
            <a:lvl4pPr marR="0" lvl="3" algn="r" rtl="0">
              <a:lnSpc>
                <a:spcPct val="100000"/>
              </a:lnSpc>
              <a:spcBef>
                <a:spcPts val="0"/>
              </a:spcBef>
              <a:spcAft>
                <a:spcPts val="0"/>
              </a:spcAft>
              <a:buClr>
                <a:schemeClr val="dk1"/>
              </a:buClr>
              <a:buSzPts val="6000"/>
              <a:buFont typeface="Fira Sans Extra Condensed Medium"/>
              <a:buNone/>
              <a:defRPr sz="6000" b="1" i="0" u="none" strike="noStrike" cap="none">
                <a:solidFill>
                  <a:schemeClr val="dk1"/>
                </a:solidFill>
                <a:latin typeface="Fira Sans Extra Condensed Medium"/>
                <a:ea typeface="Fira Sans Extra Condensed Medium"/>
                <a:cs typeface="Fira Sans Extra Condensed Medium"/>
                <a:sym typeface="Fira Sans Extra Condensed Medium"/>
              </a:defRPr>
            </a:lvl4pPr>
            <a:lvl5pPr marR="0" lvl="4" algn="r" rtl="0">
              <a:lnSpc>
                <a:spcPct val="100000"/>
              </a:lnSpc>
              <a:spcBef>
                <a:spcPts val="0"/>
              </a:spcBef>
              <a:spcAft>
                <a:spcPts val="0"/>
              </a:spcAft>
              <a:buClr>
                <a:schemeClr val="dk1"/>
              </a:buClr>
              <a:buSzPts val="6000"/>
              <a:buFont typeface="Fira Sans Extra Condensed Medium"/>
              <a:buNone/>
              <a:defRPr sz="6000" b="1" i="0" u="none" strike="noStrike" cap="none">
                <a:solidFill>
                  <a:schemeClr val="dk1"/>
                </a:solidFill>
                <a:latin typeface="Fira Sans Extra Condensed Medium"/>
                <a:ea typeface="Fira Sans Extra Condensed Medium"/>
                <a:cs typeface="Fira Sans Extra Condensed Medium"/>
                <a:sym typeface="Fira Sans Extra Condensed Medium"/>
              </a:defRPr>
            </a:lvl5pPr>
            <a:lvl6pPr marR="0" lvl="5" algn="r" rtl="0">
              <a:lnSpc>
                <a:spcPct val="100000"/>
              </a:lnSpc>
              <a:spcBef>
                <a:spcPts val="0"/>
              </a:spcBef>
              <a:spcAft>
                <a:spcPts val="0"/>
              </a:spcAft>
              <a:buClr>
                <a:schemeClr val="dk1"/>
              </a:buClr>
              <a:buSzPts val="6000"/>
              <a:buFont typeface="Fira Sans Extra Condensed Medium"/>
              <a:buNone/>
              <a:defRPr sz="6000" b="1" i="0" u="none" strike="noStrike" cap="none">
                <a:solidFill>
                  <a:schemeClr val="dk1"/>
                </a:solidFill>
                <a:latin typeface="Fira Sans Extra Condensed Medium"/>
                <a:ea typeface="Fira Sans Extra Condensed Medium"/>
                <a:cs typeface="Fira Sans Extra Condensed Medium"/>
                <a:sym typeface="Fira Sans Extra Condensed Medium"/>
              </a:defRPr>
            </a:lvl6pPr>
            <a:lvl7pPr marR="0" lvl="6" algn="r" rtl="0">
              <a:lnSpc>
                <a:spcPct val="100000"/>
              </a:lnSpc>
              <a:spcBef>
                <a:spcPts val="0"/>
              </a:spcBef>
              <a:spcAft>
                <a:spcPts val="0"/>
              </a:spcAft>
              <a:buClr>
                <a:schemeClr val="dk1"/>
              </a:buClr>
              <a:buSzPts val="6000"/>
              <a:buFont typeface="Fira Sans Extra Condensed Medium"/>
              <a:buNone/>
              <a:defRPr sz="6000" b="1" i="0" u="none" strike="noStrike" cap="none">
                <a:solidFill>
                  <a:schemeClr val="dk1"/>
                </a:solidFill>
                <a:latin typeface="Fira Sans Extra Condensed Medium"/>
                <a:ea typeface="Fira Sans Extra Condensed Medium"/>
                <a:cs typeface="Fira Sans Extra Condensed Medium"/>
                <a:sym typeface="Fira Sans Extra Condensed Medium"/>
              </a:defRPr>
            </a:lvl7pPr>
            <a:lvl8pPr marR="0" lvl="7" algn="r" rtl="0">
              <a:lnSpc>
                <a:spcPct val="100000"/>
              </a:lnSpc>
              <a:spcBef>
                <a:spcPts val="0"/>
              </a:spcBef>
              <a:spcAft>
                <a:spcPts val="0"/>
              </a:spcAft>
              <a:buClr>
                <a:schemeClr val="dk1"/>
              </a:buClr>
              <a:buSzPts val="6000"/>
              <a:buFont typeface="Fira Sans Extra Condensed Medium"/>
              <a:buNone/>
              <a:defRPr sz="6000" b="1" i="0" u="none" strike="noStrike" cap="none">
                <a:solidFill>
                  <a:schemeClr val="dk1"/>
                </a:solidFill>
                <a:latin typeface="Fira Sans Extra Condensed Medium"/>
                <a:ea typeface="Fira Sans Extra Condensed Medium"/>
                <a:cs typeface="Fira Sans Extra Condensed Medium"/>
                <a:sym typeface="Fira Sans Extra Condensed Medium"/>
              </a:defRPr>
            </a:lvl8pPr>
            <a:lvl9pPr marR="0" lvl="8" algn="r" rtl="0">
              <a:lnSpc>
                <a:spcPct val="100000"/>
              </a:lnSpc>
              <a:spcBef>
                <a:spcPts val="0"/>
              </a:spcBef>
              <a:spcAft>
                <a:spcPts val="0"/>
              </a:spcAft>
              <a:buClr>
                <a:schemeClr val="dk1"/>
              </a:buClr>
              <a:buSzPts val="6000"/>
              <a:buFont typeface="Fira Sans Extra Condensed Medium"/>
              <a:buNone/>
              <a:defRPr sz="6000" b="1" i="0" u="none" strike="noStrike" cap="none">
                <a:solidFill>
                  <a:schemeClr val="dk1"/>
                </a:solidFill>
                <a:latin typeface="Fira Sans Extra Condensed Medium"/>
                <a:ea typeface="Fira Sans Extra Condensed Medium"/>
                <a:cs typeface="Fira Sans Extra Condensed Medium"/>
                <a:sym typeface="Fira Sans Extra Condensed Medium"/>
              </a:defRPr>
            </a:lvl9pPr>
          </a:lstStyle>
          <a:p>
            <a:pPr algn="ctr"/>
            <a:r>
              <a:rPr lang="id-ID" sz="1200" dirty="0" smtClean="0">
                <a:solidFill>
                  <a:schemeClr val="tx1"/>
                </a:solidFill>
              </a:rPr>
              <a:t>Penanaman</a:t>
            </a:r>
            <a:endParaRPr lang="id-ID" sz="1200" dirty="0">
              <a:solidFill>
                <a:schemeClr val="tx1"/>
              </a:solidFill>
            </a:endParaRPr>
          </a:p>
        </p:txBody>
      </p:sp>
      <p:pic>
        <p:nvPicPr>
          <p:cNvPr id="14" name="Picture 13"/>
          <p:cNvPicPr/>
          <p:nvPr/>
        </p:nvPicPr>
        <p:blipFill>
          <a:blip r:embed="rId4"/>
          <a:stretch>
            <a:fillRect/>
          </a:stretch>
        </p:blipFill>
        <p:spPr>
          <a:xfrm>
            <a:off x="5712365" y="1230001"/>
            <a:ext cx="1843331" cy="1315576"/>
          </a:xfrm>
          <a:prstGeom prst="rect">
            <a:avLst/>
          </a:prstGeom>
        </p:spPr>
      </p:pic>
      <p:sp>
        <p:nvSpPr>
          <p:cNvPr id="15" name="Title 2"/>
          <p:cNvSpPr txBox="1">
            <a:spLocks/>
          </p:cNvSpPr>
          <p:nvPr/>
        </p:nvSpPr>
        <p:spPr>
          <a:xfrm>
            <a:off x="5604123" y="2571678"/>
            <a:ext cx="2059813" cy="4199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6000"/>
              <a:buFont typeface="Livvic"/>
              <a:buNone/>
              <a:defRPr sz="6000" b="1" i="0" u="none" strike="noStrike" cap="none">
                <a:solidFill>
                  <a:schemeClr val="dk1"/>
                </a:solidFill>
                <a:latin typeface="Livvic"/>
                <a:ea typeface="Livvic"/>
                <a:cs typeface="Livvic"/>
                <a:sym typeface="Livvic"/>
              </a:defRPr>
            </a:lvl1pPr>
            <a:lvl2pPr marR="0" lvl="1" algn="r" rtl="0">
              <a:lnSpc>
                <a:spcPct val="100000"/>
              </a:lnSpc>
              <a:spcBef>
                <a:spcPts val="0"/>
              </a:spcBef>
              <a:spcAft>
                <a:spcPts val="0"/>
              </a:spcAft>
              <a:buClr>
                <a:schemeClr val="dk1"/>
              </a:buClr>
              <a:buSzPts val="6000"/>
              <a:buFont typeface="Fira Sans Extra Condensed Medium"/>
              <a:buNone/>
              <a:defRPr sz="6000" b="1" i="0" u="none" strike="noStrike" cap="none">
                <a:solidFill>
                  <a:schemeClr val="dk1"/>
                </a:solidFill>
                <a:latin typeface="Fira Sans Extra Condensed Medium"/>
                <a:ea typeface="Fira Sans Extra Condensed Medium"/>
                <a:cs typeface="Fira Sans Extra Condensed Medium"/>
                <a:sym typeface="Fira Sans Extra Condensed Medium"/>
              </a:defRPr>
            </a:lvl2pPr>
            <a:lvl3pPr marR="0" lvl="2" algn="r" rtl="0">
              <a:lnSpc>
                <a:spcPct val="100000"/>
              </a:lnSpc>
              <a:spcBef>
                <a:spcPts val="0"/>
              </a:spcBef>
              <a:spcAft>
                <a:spcPts val="0"/>
              </a:spcAft>
              <a:buClr>
                <a:schemeClr val="dk1"/>
              </a:buClr>
              <a:buSzPts val="6000"/>
              <a:buFont typeface="Fira Sans Extra Condensed Medium"/>
              <a:buNone/>
              <a:defRPr sz="6000" b="1" i="0" u="none" strike="noStrike" cap="none">
                <a:solidFill>
                  <a:schemeClr val="dk1"/>
                </a:solidFill>
                <a:latin typeface="Fira Sans Extra Condensed Medium"/>
                <a:ea typeface="Fira Sans Extra Condensed Medium"/>
                <a:cs typeface="Fira Sans Extra Condensed Medium"/>
                <a:sym typeface="Fira Sans Extra Condensed Medium"/>
              </a:defRPr>
            </a:lvl3pPr>
            <a:lvl4pPr marR="0" lvl="3" algn="r" rtl="0">
              <a:lnSpc>
                <a:spcPct val="100000"/>
              </a:lnSpc>
              <a:spcBef>
                <a:spcPts val="0"/>
              </a:spcBef>
              <a:spcAft>
                <a:spcPts val="0"/>
              </a:spcAft>
              <a:buClr>
                <a:schemeClr val="dk1"/>
              </a:buClr>
              <a:buSzPts val="6000"/>
              <a:buFont typeface="Fira Sans Extra Condensed Medium"/>
              <a:buNone/>
              <a:defRPr sz="6000" b="1" i="0" u="none" strike="noStrike" cap="none">
                <a:solidFill>
                  <a:schemeClr val="dk1"/>
                </a:solidFill>
                <a:latin typeface="Fira Sans Extra Condensed Medium"/>
                <a:ea typeface="Fira Sans Extra Condensed Medium"/>
                <a:cs typeface="Fira Sans Extra Condensed Medium"/>
                <a:sym typeface="Fira Sans Extra Condensed Medium"/>
              </a:defRPr>
            </a:lvl4pPr>
            <a:lvl5pPr marR="0" lvl="4" algn="r" rtl="0">
              <a:lnSpc>
                <a:spcPct val="100000"/>
              </a:lnSpc>
              <a:spcBef>
                <a:spcPts val="0"/>
              </a:spcBef>
              <a:spcAft>
                <a:spcPts val="0"/>
              </a:spcAft>
              <a:buClr>
                <a:schemeClr val="dk1"/>
              </a:buClr>
              <a:buSzPts val="6000"/>
              <a:buFont typeface="Fira Sans Extra Condensed Medium"/>
              <a:buNone/>
              <a:defRPr sz="6000" b="1" i="0" u="none" strike="noStrike" cap="none">
                <a:solidFill>
                  <a:schemeClr val="dk1"/>
                </a:solidFill>
                <a:latin typeface="Fira Sans Extra Condensed Medium"/>
                <a:ea typeface="Fira Sans Extra Condensed Medium"/>
                <a:cs typeface="Fira Sans Extra Condensed Medium"/>
                <a:sym typeface="Fira Sans Extra Condensed Medium"/>
              </a:defRPr>
            </a:lvl5pPr>
            <a:lvl6pPr marR="0" lvl="5" algn="r" rtl="0">
              <a:lnSpc>
                <a:spcPct val="100000"/>
              </a:lnSpc>
              <a:spcBef>
                <a:spcPts val="0"/>
              </a:spcBef>
              <a:spcAft>
                <a:spcPts val="0"/>
              </a:spcAft>
              <a:buClr>
                <a:schemeClr val="dk1"/>
              </a:buClr>
              <a:buSzPts val="6000"/>
              <a:buFont typeface="Fira Sans Extra Condensed Medium"/>
              <a:buNone/>
              <a:defRPr sz="6000" b="1" i="0" u="none" strike="noStrike" cap="none">
                <a:solidFill>
                  <a:schemeClr val="dk1"/>
                </a:solidFill>
                <a:latin typeface="Fira Sans Extra Condensed Medium"/>
                <a:ea typeface="Fira Sans Extra Condensed Medium"/>
                <a:cs typeface="Fira Sans Extra Condensed Medium"/>
                <a:sym typeface="Fira Sans Extra Condensed Medium"/>
              </a:defRPr>
            </a:lvl6pPr>
            <a:lvl7pPr marR="0" lvl="6" algn="r" rtl="0">
              <a:lnSpc>
                <a:spcPct val="100000"/>
              </a:lnSpc>
              <a:spcBef>
                <a:spcPts val="0"/>
              </a:spcBef>
              <a:spcAft>
                <a:spcPts val="0"/>
              </a:spcAft>
              <a:buClr>
                <a:schemeClr val="dk1"/>
              </a:buClr>
              <a:buSzPts val="6000"/>
              <a:buFont typeface="Fira Sans Extra Condensed Medium"/>
              <a:buNone/>
              <a:defRPr sz="6000" b="1" i="0" u="none" strike="noStrike" cap="none">
                <a:solidFill>
                  <a:schemeClr val="dk1"/>
                </a:solidFill>
                <a:latin typeface="Fira Sans Extra Condensed Medium"/>
                <a:ea typeface="Fira Sans Extra Condensed Medium"/>
                <a:cs typeface="Fira Sans Extra Condensed Medium"/>
                <a:sym typeface="Fira Sans Extra Condensed Medium"/>
              </a:defRPr>
            </a:lvl7pPr>
            <a:lvl8pPr marR="0" lvl="7" algn="r" rtl="0">
              <a:lnSpc>
                <a:spcPct val="100000"/>
              </a:lnSpc>
              <a:spcBef>
                <a:spcPts val="0"/>
              </a:spcBef>
              <a:spcAft>
                <a:spcPts val="0"/>
              </a:spcAft>
              <a:buClr>
                <a:schemeClr val="dk1"/>
              </a:buClr>
              <a:buSzPts val="6000"/>
              <a:buFont typeface="Fira Sans Extra Condensed Medium"/>
              <a:buNone/>
              <a:defRPr sz="6000" b="1" i="0" u="none" strike="noStrike" cap="none">
                <a:solidFill>
                  <a:schemeClr val="dk1"/>
                </a:solidFill>
                <a:latin typeface="Fira Sans Extra Condensed Medium"/>
                <a:ea typeface="Fira Sans Extra Condensed Medium"/>
                <a:cs typeface="Fira Sans Extra Condensed Medium"/>
                <a:sym typeface="Fira Sans Extra Condensed Medium"/>
              </a:defRPr>
            </a:lvl8pPr>
            <a:lvl9pPr marR="0" lvl="8" algn="r" rtl="0">
              <a:lnSpc>
                <a:spcPct val="100000"/>
              </a:lnSpc>
              <a:spcBef>
                <a:spcPts val="0"/>
              </a:spcBef>
              <a:spcAft>
                <a:spcPts val="0"/>
              </a:spcAft>
              <a:buClr>
                <a:schemeClr val="dk1"/>
              </a:buClr>
              <a:buSzPts val="6000"/>
              <a:buFont typeface="Fira Sans Extra Condensed Medium"/>
              <a:buNone/>
              <a:defRPr sz="6000" b="1" i="0" u="none" strike="noStrike" cap="none">
                <a:solidFill>
                  <a:schemeClr val="dk1"/>
                </a:solidFill>
                <a:latin typeface="Fira Sans Extra Condensed Medium"/>
                <a:ea typeface="Fira Sans Extra Condensed Medium"/>
                <a:cs typeface="Fira Sans Extra Condensed Medium"/>
                <a:sym typeface="Fira Sans Extra Condensed Medium"/>
              </a:defRPr>
            </a:lvl9pPr>
          </a:lstStyle>
          <a:p>
            <a:pPr algn="ctr"/>
            <a:r>
              <a:rPr lang="id-ID" sz="1200" dirty="0" smtClean="0">
                <a:solidFill>
                  <a:schemeClr val="tx1"/>
                </a:solidFill>
              </a:rPr>
              <a:t>Penyulaman</a:t>
            </a:r>
            <a:endParaRPr lang="id-ID" sz="1200" dirty="0">
              <a:solidFill>
                <a:schemeClr val="tx1"/>
              </a:solidFill>
            </a:endParaRPr>
          </a:p>
        </p:txBody>
      </p:sp>
      <p:pic>
        <p:nvPicPr>
          <p:cNvPr id="16" name="Picture 15"/>
          <p:cNvPicPr/>
          <p:nvPr/>
        </p:nvPicPr>
        <p:blipFill>
          <a:blip r:embed="rId5"/>
          <a:stretch>
            <a:fillRect/>
          </a:stretch>
        </p:blipFill>
        <p:spPr>
          <a:xfrm>
            <a:off x="1943259" y="3131951"/>
            <a:ext cx="1968341" cy="1432523"/>
          </a:xfrm>
          <a:prstGeom prst="rect">
            <a:avLst/>
          </a:prstGeom>
        </p:spPr>
      </p:pic>
      <p:sp>
        <p:nvSpPr>
          <p:cNvPr id="17" name="Title 2"/>
          <p:cNvSpPr txBox="1">
            <a:spLocks/>
          </p:cNvSpPr>
          <p:nvPr/>
        </p:nvSpPr>
        <p:spPr>
          <a:xfrm>
            <a:off x="1902539" y="4564474"/>
            <a:ext cx="2059813" cy="4199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6000"/>
              <a:buFont typeface="Livvic"/>
              <a:buNone/>
              <a:defRPr sz="6000" b="1" i="0" u="none" strike="noStrike" cap="none">
                <a:solidFill>
                  <a:schemeClr val="dk1"/>
                </a:solidFill>
                <a:latin typeface="Livvic"/>
                <a:ea typeface="Livvic"/>
                <a:cs typeface="Livvic"/>
                <a:sym typeface="Livvic"/>
              </a:defRPr>
            </a:lvl1pPr>
            <a:lvl2pPr marR="0" lvl="1" algn="r" rtl="0">
              <a:lnSpc>
                <a:spcPct val="100000"/>
              </a:lnSpc>
              <a:spcBef>
                <a:spcPts val="0"/>
              </a:spcBef>
              <a:spcAft>
                <a:spcPts val="0"/>
              </a:spcAft>
              <a:buClr>
                <a:schemeClr val="dk1"/>
              </a:buClr>
              <a:buSzPts val="6000"/>
              <a:buFont typeface="Fira Sans Extra Condensed Medium"/>
              <a:buNone/>
              <a:defRPr sz="6000" b="1" i="0" u="none" strike="noStrike" cap="none">
                <a:solidFill>
                  <a:schemeClr val="dk1"/>
                </a:solidFill>
                <a:latin typeface="Fira Sans Extra Condensed Medium"/>
                <a:ea typeface="Fira Sans Extra Condensed Medium"/>
                <a:cs typeface="Fira Sans Extra Condensed Medium"/>
                <a:sym typeface="Fira Sans Extra Condensed Medium"/>
              </a:defRPr>
            </a:lvl2pPr>
            <a:lvl3pPr marR="0" lvl="2" algn="r" rtl="0">
              <a:lnSpc>
                <a:spcPct val="100000"/>
              </a:lnSpc>
              <a:spcBef>
                <a:spcPts val="0"/>
              </a:spcBef>
              <a:spcAft>
                <a:spcPts val="0"/>
              </a:spcAft>
              <a:buClr>
                <a:schemeClr val="dk1"/>
              </a:buClr>
              <a:buSzPts val="6000"/>
              <a:buFont typeface="Fira Sans Extra Condensed Medium"/>
              <a:buNone/>
              <a:defRPr sz="6000" b="1" i="0" u="none" strike="noStrike" cap="none">
                <a:solidFill>
                  <a:schemeClr val="dk1"/>
                </a:solidFill>
                <a:latin typeface="Fira Sans Extra Condensed Medium"/>
                <a:ea typeface="Fira Sans Extra Condensed Medium"/>
                <a:cs typeface="Fira Sans Extra Condensed Medium"/>
                <a:sym typeface="Fira Sans Extra Condensed Medium"/>
              </a:defRPr>
            </a:lvl3pPr>
            <a:lvl4pPr marR="0" lvl="3" algn="r" rtl="0">
              <a:lnSpc>
                <a:spcPct val="100000"/>
              </a:lnSpc>
              <a:spcBef>
                <a:spcPts val="0"/>
              </a:spcBef>
              <a:spcAft>
                <a:spcPts val="0"/>
              </a:spcAft>
              <a:buClr>
                <a:schemeClr val="dk1"/>
              </a:buClr>
              <a:buSzPts val="6000"/>
              <a:buFont typeface="Fira Sans Extra Condensed Medium"/>
              <a:buNone/>
              <a:defRPr sz="6000" b="1" i="0" u="none" strike="noStrike" cap="none">
                <a:solidFill>
                  <a:schemeClr val="dk1"/>
                </a:solidFill>
                <a:latin typeface="Fira Sans Extra Condensed Medium"/>
                <a:ea typeface="Fira Sans Extra Condensed Medium"/>
                <a:cs typeface="Fira Sans Extra Condensed Medium"/>
                <a:sym typeface="Fira Sans Extra Condensed Medium"/>
              </a:defRPr>
            </a:lvl4pPr>
            <a:lvl5pPr marR="0" lvl="4" algn="r" rtl="0">
              <a:lnSpc>
                <a:spcPct val="100000"/>
              </a:lnSpc>
              <a:spcBef>
                <a:spcPts val="0"/>
              </a:spcBef>
              <a:spcAft>
                <a:spcPts val="0"/>
              </a:spcAft>
              <a:buClr>
                <a:schemeClr val="dk1"/>
              </a:buClr>
              <a:buSzPts val="6000"/>
              <a:buFont typeface="Fira Sans Extra Condensed Medium"/>
              <a:buNone/>
              <a:defRPr sz="6000" b="1" i="0" u="none" strike="noStrike" cap="none">
                <a:solidFill>
                  <a:schemeClr val="dk1"/>
                </a:solidFill>
                <a:latin typeface="Fira Sans Extra Condensed Medium"/>
                <a:ea typeface="Fira Sans Extra Condensed Medium"/>
                <a:cs typeface="Fira Sans Extra Condensed Medium"/>
                <a:sym typeface="Fira Sans Extra Condensed Medium"/>
              </a:defRPr>
            </a:lvl5pPr>
            <a:lvl6pPr marR="0" lvl="5" algn="r" rtl="0">
              <a:lnSpc>
                <a:spcPct val="100000"/>
              </a:lnSpc>
              <a:spcBef>
                <a:spcPts val="0"/>
              </a:spcBef>
              <a:spcAft>
                <a:spcPts val="0"/>
              </a:spcAft>
              <a:buClr>
                <a:schemeClr val="dk1"/>
              </a:buClr>
              <a:buSzPts val="6000"/>
              <a:buFont typeface="Fira Sans Extra Condensed Medium"/>
              <a:buNone/>
              <a:defRPr sz="6000" b="1" i="0" u="none" strike="noStrike" cap="none">
                <a:solidFill>
                  <a:schemeClr val="dk1"/>
                </a:solidFill>
                <a:latin typeface="Fira Sans Extra Condensed Medium"/>
                <a:ea typeface="Fira Sans Extra Condensed Medium"/>
                <a:cs typeface="Fira Sans Extra Condensed Medium"/>
                <a:sym typeface="Fira Sans Extra Condensed Medium"/>
              </a:defRPr>
            </a:lvl6pPr>
            <a:lvl7pPr marR="0" lvl="6" algn="r" rtl="0">
              <a:lnSpc>
                <a:spcPct val="100000"/>
              </a:lnSpc>
              <a:spcBef>
                <a:spcPts val="0"/>
              </a:spcBef>
              <a:spcAft>
                <a:spcPts val="0"/>
              </a:spcAft>
              <a:buClr>
                <a:schemeClr val="dk1"/>
              </a:buClr>
              <a:buSzPts val="6000"/>
              <a:buFont typeface="Fira Sans Extra Condensed Medium"/>
              <a:buNone/>
              <a:defRPr sz="6000" b="1" i="0" u="none" strike="noStrike" cap="none">
                <a:solidFill>
                  <a:schemeClr val="dk1"/>
                </a:solidFill>
                <a:latin typeface="Fira Sans Extra Condensed Medium"/>
                <a:ea typeface="Fira Sans Extra Condensed Medium"/>
                <a:cs typeface="Fira Sans Extra Condensed Medium"/>
                <a:sym typeface="Fira Sans Extra Condensed Medium"/>
              </a:defRPr>
            </a:lvl7pPr>
            <a:lvl8pPr marR="0" lvl="7" algn="r" rtl="0">
              <a:lnSpc>
                <a:spcPct val="100000"/>
              </a:lnSpc>
              <a:spcBef>
                <a:spcPts val="0"/>
              </a:spcBef>
              <a:spcAft>
                <a:spcPts val="0"/>
              </a:spcAft>
              <a:buClr>
                <a:schemeClr val="dk1"/>
              </a:buClr>
              <a:buSzPts val="6000"/>
              <a:buFont typeface="Fira Sans Extra Condensed Medium"/>
              <a:buNone/>
              <a:defRPr sz="6000" b="1" i="0" u="none" strike="noStrike" cap="none">
                <a:solidFill>
                  <a:schemeClr val="dk1"/>
                </a:solidFill>
                <a:latin typeface="Fira Sans Extra Condensed Medium"/>
                <a:ea typeface="Fira Sans Extra Condensed Medium"/>
                <a:cs typeface="Fira Sans Extra Condensed Medium"/>
                <a:sym typeface="Fira Sans Extra Condensed Medium"/>
              </a:defRPr>
            </a:lvl8pPr>
            <a:lvl9pPr marR="0" lvl="8" algn="r" rtl="0">
              <a:lnSpc>
                <a:spcPct val="100000"/>
              </a:lnSpc>
              <a:spcBef>
                <a:spcPts val="0"/>
              </a:spcBef>
              <a:spcAft>
                <a:spcPts val="0"/>
              </a:spcAft>
              <a:buClr>
                <a:schemeClr val="dk1"/>
              </a:buClr>
              <a:buSzPts val="6000"/>
              <a:buFont typeface="Fira Sans Extra Condensed Medium"/>
              <a:buNone/>
              <a:defRPr sz="6000" b="1" i="0" u="none" strike="noStrike" cap="none">
                <a:solidFill>
                  <a:schemeClr val="dk1"/>
                </a:solidFill>
                <a:latin typeface="Fira Sans Extra Condensed Medium"/>
                <a:ea typeface="Fira Sans Extra Condensed Medium"/>
                <a:cs typeface="Fira Sans Extra Condensed Medium"/>
                <a:sym typeface="Fira Sans Extra Condensed Medium"/>
              </a:defRPr>
            </a:lvl9pPr>
          </a:lstStyle>
          <a:p>
            <a:pPr algn="ctr"/>
            <a:r>
              <a:rPr lang="id-ID" sz="1200" dirty="0" smtClean="0">
                <a:solidFill>
                  <a:schemeClr val="tx1"/>
                </a:solidFill>
              </a:rPr>
              <a:t>Pengaplikasian POC</a:t>
            </a:r>
            <a:endParaRPr lang="id-ID" sz="1200" dirty="0">
              <a:solidFill>
                <a:schemeClr val="tx1"/>
              </a:solidFill>
            </a:endParaRPr>
          </a:p>
        </p:txBody>
      </p:sp>
      <p:pic>
        <p:nvPicPr>
          <p:cNvPr id="18" name="Picture 17"/>
          <p:cNvPicPr/>
          <p:nvPr/>
        </p:nvPicPr>
        <p:blipFill>
          <a:blip r:embed="rId6"/>
          <a:stretch>
            <a:fillRect/>
          </a:stretch>
        </p:blipFill>
        <p:spPr>
          <a:xfrm>
            <a:off x="4315492" y="3131951"/>
            <a:ext cx="2059908" cy="1432523"/>
          </a:xfrm>
          <a:prstGeom prst="rect">
            <a:avLst/>
          </a:prstGeom>
        </p:spPr>
      </p:pic>
      <p:sp>
        <p:nvSpPr>
          <p:cNvPr id="19" name="Title 2"/>
          <p:cNvSpPr txBox="1">
            <a:spLocks/>
          </p:cNvSpPr>
          <p:nvPr/>
        </p:nvSpPr>
        <p:spPr>
          <a:xfrm>
            <a:off x="4305460" y="4565936"/>
            <a:ext cx="2059813" cy="4199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6000"/>
              <a:buFont typeface="Livvic"/>
              <a:buNone/>
              <a:defRPr sz="6000" b="1" i="0" u="none" strike="noStrike" cap="none">
                <a:solidFill>
                  <a:schemeClr val="dk1"/>
                </a:solidFill>
                <a:latin typeface="Livvic"/>
                <a:ea typeface="Livvic"/>
                <a:cs typeface="Livvic"/>
                <a:sym typeface="Livvic"/>
              </a:defRPr>
            </a:lvl1pPr>
            <a:lvl2pPr marR="0" lvl="1" algn="r" rtl="0">
              <a:lnSpc>
                <a:spcPct val="100000"/>
              </a:lnSpc>
              <a:spcBef>
                <a:spcPts val="0"/>
              </a:spcBef>
              <a:spcAft>
                <a:spcPts val="0"/>
              </a:spcAft>
              <a:buClr>
                <a:schemeClr val="dk1"/>
              </a:buClr>
              <a:buSzPts val="6000"/>
              <a:buFont typeface="Fira Sans Extra Condensed Medium"/>
              <a:buNone/>
              <a:defRPr sz="6000" b="1" i="0" u="none" strike="noStrike" cap="none">
                <a:solidFill>
                  <a:schemeClr val="dk1"/>
                </a:solidFill>
                <a:latin typeface="Fira Sans Extra Condensed Medium"/>
                <a:ea typeface="Fira Sans Extra Condensed Medium"/>
                <a:cs typeface="Fira Sans Extra Condensed Medium"/>
                <a:sym typeface="Fira Sans Extra Condensed Medium"/>
              </a:defRPr>
            </a:lvl2pPr>
            <a:lvl3pPr marR="0" lvl="2" algn="r" rtl="0">
              <a:lnSpc>
                <a:spcPct val="100000"/>
              </a:lnSpc>
              <a:spcBef>
                <a:spcPts val="0"/>
              </a:spcBef>
              <a:spcAft>
                <a:spcPts val="0"/>
              </a:spcAft>
              <a:buClr>
                <a:schemeClr val="dk1"/>
              </a:buClr>
              <a:buSzPts val="6000"/>
              <a:buFont typeface="Fira Sans Extra Condensed Medium"/>
              <a:buNone/>
              <a:defRPr sz="6000" b="1" i="0" u="none" strike="noStrike" cap="none">
                <a:solidFill>
                  <a:schemeClr val="dk1"/>
                </a:solidFill>
                <a:latin typeface="Fira Sans Extra Condensed Medium"/>
                <a:ea typeface="Fira Sans Extra Condensed Medium"/>
                <a:cs typeface="Fira Sans Extra Condensed Medium"/>
                <a:sym typeface="Fira Sans Extra Condensed Medium"/>
              </a:defRPr>
            </a:lvl3pPr>
            <a:lvl4pPr marR="0" lvl="3" algn="r" rtl="0">
              <a:lnSpc>
                <a:spcPct val="100000"/>
              </a:lnSpc>
              <a:spcBef>
                <a:spcPts val="0"/>
              </a:spcBef>
              <a:spcAft>
                <a:spcPts val="0"/>
              </a:spcAft>
              <a:buClr>
                <a:schemeClr val="dk1"/>
              </a:buClr>
              <a:buSzPts val="6000"/>
              <a:buFont typeface="Fira Sans Extra Condensed Medium"/>
              <a:buNone/>
              <a:defRPr sz="6000" b="1" i="0" u="none" strike="noStrike" cap="none">
                <a:solidFill>
                  <a:schemeClr val="dk1"/>
                </a:solidFill>
                <a:latin typeface="Fira Sans Extra Condensed Medium"/>
                <a:ea typeface="Fira Sans Extra Condensed Medium"/>
                <a:cs typeface="Fira Sans Extra Condensed Medium"/>
                <a:sym typeface="Fira Sans Extra Condensed Medium"/>
              </a:defRPr>
            </a:lvl4pPr>
            <a:lvl5pPr marR="0" lvl="4" algn="r" rtl="0">
              <a:lnSpc>
                <a:spcPct val="100000"/>
              </a:lnSpc>
              <a:spcBef>
                <a:spcPts val="0"/>
              </a:spcBef>
              <a:spcAft>
                <a:spcPts val="0"/>
              </a:spcAft>
              <a:buClr>
                <a:schemeClr val="dk1"/>
              </a:buClr>
              <a:buSzPts val="6000"/>
              <a:buFont typeface="Fira Sans Extra Condensed Medium"/>
              <a:buNone/>
              <a:defRPr sz="6000" b="1" i="0" u="none" strike="noStrike" cap="none">
                <a:solidFill>
                  <a:schemeClr val="dk1"/>
                </a:solidFill>
                <a:latin typeface="Fira Sans Extra Condensed Medium"/>
                <a:ea typeface="Fira Sans Extra Condensed Medium"/>
                <a:cs typeface="Fira Sans Extra Condensed Medium"/>
                <a:sym typeface="Fira Sans Extra Condensed Medium"/>
              </a:defRPr>
            </a:lvl5pPr>
            <a:lvl6pPr marR="0" lvl="5" algn="r" rtl="0">
              <a:lnSpc>
                <a:spcPct val="100000"/>
              </a:lnSpc>
              <a:spcBef>
                <a:spcPts val="0"/>
              </a:spcBef>
              <a:spcAft>
                <a:spcPts val="0"/>
              </a:spcAft>
              <a:buClr>
                <a:schemeClr val="dk1"/>
              </a:buClr>
              <a:buSzPts val="6000"/>
              <a:buFont typeface="Fira Sans Extra Condensed Medium"/>
              <a:buNone/>
              <a:defRPr sz="6000" b="1" i="0" u="none" strike="noStrike" cap="none">
                <a:solidFill>
                  <a:schemeClr val="dk1"/>
                </a:solidFill>
                <a:latin typeface="Fira Sans Extra Condensed Medium"/>
                <a:ea typeface="Fira Sans Extra Condensed Medium"/>
                <a:cs typeface="Fira Sans Extra Condensed Medium"/>
                <a:sym typeface="Fira Sans Extra Condensed Medium"/>
              </a:defRPr>
            </a:lvl6pPr>
            <a:lvl7pPr marR="0" lvl="6" algn="r" rtl="0">
              <a:lnSpc>
                <a:spcPct val="100000"/>
              </a:lnSpc>
              <a:spcBef>
                <a:spcPts val="0"/>
              </a:spcBef>
              <a:spcAft>
                <a:spcPts val="0"/>
              </a:spcAft>
              <a:buClr>
                <a:schemeClr val="dk1"/>
              </a:buClr>
              <a:buSzPts val="6000"/>
              <a:buFont typeface="Fira Sans Extra Condensed Medium"/>
              <a:buNone/>
              <a:defRPr sz="6000" b="1" i="0" u="none" strike="noStrike" cap="none">
                <a:solidFill>
                  <a:schemeClr val="dk1"/>
                </a:solidFill>
                <a:latin typeface="Fira Sans Extra Condensed Medium"/>
                <a:ea typeface="Fira Sans Extra Condensed Medium"/>
                <a:cs typeface="Fira Sans Extra Condensed Medium"/>
                <a:sym typeface="Fira Sans Extra Condensed Medium"/>
              </a:defRPr>
            </a:lvl7pPr>
            <a:lvl8pPr marR="0" lvl="7" algn="r" rtl="0">
              <a:lnSpc>
                <a:spcPct val="100000"/>
              </a:lnSpc>
              <a:spcBef>
                <a:spcPts val="0"/>
              </a:spcBef>
              <a:spcAft>
                <a:spcPts val="0"/>
              </a:spcAft>
              <a:buClr>
                <a:schemeClr val="dk1"/>
              </a:buClr>
              <a:buSzPts val="6000"/>
              <a:buFont typeface="Fira Sans Extra Condensed Medium"/>
              <a:buNone/>
              <a:defRPr sz="6000" b="1" i="0" u="none" strike="noStrike" cap="none">
                <a:solidFill>
                  <a:schemeClr val="dk1"/>
                </a:solidFill>
                <a:latin typeface="Fira Sans Extra Condensed Medium"/>
                <a:ea typeface="Fira Sans Extra Condensed Medium"/>
                <a:cs typeface="Fira Sans Extra Condensed Medium"/>
                <a:sym typeface="Fira Sans Extra Condensed Medium"/>
              </a:defRPr>
            </a:lvl8pPr>
            <a:lvl9pPr marR="0" lvl="8" algn="r" rtl="0">
              <a:lnSpc>
                <a:spcPct val="100000"/>
              </a:lnSpc>
              <a:spcBef>
                <a:spcPts val="0"/>
              </a:spcBef>
              <a:spcAft>
                <a:spcPts val="0"/>
              </a:spcAft>
              <a:buClr>
                <a:schemeClr val="dk1"/>
              </a:buClr>
              <a:buSzPts val="6000"/>
              <a:buFont typeface="Fira Sans Extra Condensed Medium"/>
              <a:buNone/>
              <a:defRPr sz="6000" b="1" i="0" u="none" strike="noStrike" cap="none">
                <a:solidFill>
                  <a:schemeClr val="dk1"/>
                </a:solidFill>
                <a:latin typeface="Fira Sans Extra Condensed Medium"/>
                <a:ea typeface="Fira Sans Extra Condensed Medium"/>
                <a:cs typeface="Fira Sans Extra Condensed Medium"/>
                <a:sym typeface="Fira Sans Extra Condensed Medium"/>
              </a:defRPr>
            </a:lvl9pPr>
          </a:lstStyle>
          <a:p>
            <a:pPr algn="ctr"/>
            <a:r>
              <a:rPr lang="id-ID" sz="1200" dirty="0" smtClean="0">
                <a:solidFill>
                  <a:schemeClr val="tx1"/>
                </a:solidFill>
              </a:rPr>
              <a:t>Pengendalian OPT</a:t>
            </a:r>
            <a:endParaRPr lang="id-ID" sz="1200" dirty="0">
              <a:solidFill>
                <a:schemeClr val="tx1"/>
              </a:solidFill>
            </a:endParaRPr>
          </a:p>
        </p:txBody>
      </p:sp>
      <p:pic>
        <p:nvPicPr>
          <p:cNvPr id="20" name="Picture 19"/>
          <p:cNvPicPr/>
          <p:nvPr/>
        </p:nvPicPr>
        <p:blipFill>
          <a:blip r:embed="rId7"/>
          <a:stretch>
            <a:fillRect/>
          </a:stretch>
        </p:blipFill>
        <p:spPr>
          <a:xfrm>
            <a:off x="6935470" y="3131951"/>
            <a:ext cx="1865630" cy="1432523"/>
          </a:xfrm>
          <a:prstGeom prst="rect">
            <a:avLst/>
          </a:prstGeom>
        </p:spPr>
      </p:pic>
      <p:sp>
        <p:nvSpPr>
          <p:cNvPr id="21" name="Title 2"/>
          <p:cNvSpPr txBox="1">
            <a:spLocks/>
          </p:cNvSpPr>
          <p:nvPr/>
        </p:nvSpPr>
        <p:spPr>
          <a:xfrm>
            <a:off x="6838378" y="4544554"/>
            <a:ext cx="2059813" cy="4199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6000"/>
              <a:buFont typeface="Livvic"/>
              <a:buNone/>
              <a:defRPr sz="6000" b="1" i="0" u="none" strike="noStrike" cap="none">
                <a:solidFill>
                  <a:schemeClr val="dk1"/>
                </a:solidFill>
                <a:latin typeface="Livvic"/>
                <a:ea typeface="Livvic"/>
                <a:cs typeface="Livvic"/>
                <a:sym typeface="Livvic"/>
              </a:defRPr>
            </a:lvl1pPr>
            <a:lvl2pPr marR="0" lvl="1" algn="r" rtl="0">
              <a:lnSpc>
                <a:spcPct val="100000"/>
              </a:lnSpc>
              <a:spcBef>
                <a:spcPts val="0"/>
              </a:spcBef>
              <a:spcAft>
                <a:spcPts val="0"/>
              </a:spcAft>
              <a:buClr>
                <a:schemeClr val="dk1"/>
              </a:buClr>
              <a:buSzPts val="6000"/>
              <a:buFont typeface="Fira Sans Extra Condensed Medium"/>
              <a:buNone/>
              <a:defRPr sz="6000" b="1" i="0" u="none" strike="noStrike" cap="none">
                <a:solidFill>
                  <a:schemeClr val="dk1"/>
                </a:solidFill>
                <a:latin typeface="Fira Sans Extra Condensed Medium"/>
                <a:ea typeface="Fira Sans Extra Condensed Medium"/>
                <a:cs typeface="Fira Sans Extra Condensed Medium"/>
                <a:sym typeface="Fira Sans Extra Condensed Medium"/>
              </a:defRPr>
            </a:lvl2pPr>
            <a:lvl3pPr marR="0" lvl="2" algn="r" rtl="0">
              <a:lnSpc>
                <a:spcPct val="100000"/>
              </a:lnSpc>
              <a:spcBef>
                <a:spcPts val="0"/>
              </a:spcBef>
              <a:spcAft>
                <a:spcPts val="0"/>
              </a:spcAft>
              <a:buClr>
                <a:schemeClr val="dk1"/>
              </a:buClr>
              <a:buSzPts val="6000"/>
              <a:buFont typeface="Fira Sans Extra Condensed Medium"/>
              <a:buNone/>
              <a:defRPr sz="6000" b="1" i="0" u="none" strike="noStrike" cap="none">
                <a:solidFill>
                  <a:schemeClr val="dk1"/>
                </a:solidFill>
                <a:latin typeface="Fira Sans Extra Condensed Medium"/>
                <a:ea typeface="Fira Sans Extra Condensed Medium"/>
                <a:cs typeface="Fira Sans Extra Condensed Medium"/>
                <a:sym typeface="Fira Sans Extra Condensed Medium"/>
              </a:defRPr>
            </a:lvl3pPr>
            <a:lvl4pPr marR="0" lvl="3" algn="r" rtl="0">
              <a:lnSpc>
                <a:spcPct val="100000"/>
              </a:lnSpc>
              <a:spcBef>
                <a:spcPts val="0"/>
              </a:spcBef>
              <a:spcAft>
                <a:spcPts val="0"/>
              </a:spcAft>
              <a:buClr>
                <a:schemeClr val="dk1"/>
              </a:buClr>
              <a:buSzPts val="6000"/>
              <a:buFont typeface="Fira Sans Extra Condensed Medium"/>
              <a:buNone/>
              <a:defRPr sz="6000" b="1" i="0" u="none" strike="noStrike" cap="none">
                <a:solidFill>
                  <a:schemeClr val="dk1"/>
                </a:solidFill>
                <a:latin typeface="Fira Sans Extra Condensed Medium"/>
                <a:ea typeface="Fira Sans Extra Condensed Medium"/>
                <a:cs typeface="Fira Sans Extra Condensed Medium"/>
                <a:sym typeface="Fira Sans Extra Condensed Medium"/>
              </a:defRPr>
            </a:lvl4pPr>
            <a:lvl5pPr marR="0" lvl="4" algn="r" rtl="0">
              <a:lnSpc>
                <a:spcPct val="100000"/>
              </a:lnSpc>
              <a:spcBef>
                <a:spcPts val="0"/>
              </a:spcBef>
              <a:spcAft>
                <a:spcPts val="0"/>
              </a:spcAft>
              <a:buClr>
                <a:schemeClr val="dk1"/>
              </a:buClr>
              <a:buSzPts val="6000"/>
              <a:buFont typeface="Fira Sans Extra Condensed Medium"/>
              <a:buNone/>
              <a:defRPr sz="6000" b="1" i="0" u="none" strike="noStrike" cap="none">
                <a:solidFill>
                  <a:schemeClr val="dk1"/>
                </a:solidFill>
                <a:latin typeface="Fira Sans Extra Condensed Medium"/>
                <a:ea typeface="Fira Sans Extra Condensed Medium"/>
                <a:cs typeface="Fira Sans Extra Condensed Medium"/>
                <a:sym typeface="Fira Sans Extra Condensed Medium"/>
              </a:defRPr>
            </a:lvl5pPr>
            <a:lvl6pPr marR="0" lvl="5" algn="r" rtl="0">
              <a:lnSpc>
                <a:spcPct val="100000"/>
              </a:lnSpc>
              <a:spcBef>
                <a:spcPts val="0"/>
              </a:spcBef>
              <a:spcAft>
                <a:spcPts val="0"/>
              </a:spcAft>
              <a:buClr>
                <a:schemeClr val="dk1"/>
              </a:buClr>
              <a:buSzPts val="6000"/>
              <a:buFont typeface="Fira Sans Extra Condensed Medium"/>
              <a:buNone/>
              <a:defRPr sz="6000" b="1" i="0" u="none" strike="noStrike" cap="none">
                <a:solidFill>
                  <a:schemeClr val="dk1"/>
                </a:solidFill>
                <a:latin typeface="Fira Sans Extra Condensed Medium"/>
                <a:ea typeface="Fira Sans Extra Condensed Medium"/>
                <a:cs typeface="Fira Sans Extra Condensed Medium"/>
                <a:sym typeface="Fira Sans Extra Condensed Medium"/>
              </a:defRPr>
            </a:lvl6pPr>
            <a:lvl7pPr marR="0" lvl="6" algn="r" rtl="0">
              <a:lnSpc>
                <a:spcPct val="100000"/>
              </a:lnSpc>
              <a:spcBef>
                <a:spcPts val="0"/>
              </a:spcBef>
              <a:spcAft>
                <a:spcPts val="0"/>
              </a:spcAft>
              <a:buClr>
                <a:schemeClr val="dk1"/>
              </a:buClr>
              <a:buSzPts val="6000"/>
              <a:buFont typeface="Fira Sans Extra Condensed Medium"/>
              <a:buNone/>
              <a:defRPr sz="6000" b="1" i="0" u="none" strike="noStrike" cap="none">
                <a:solidFill>
                  <a:schemeClr val="dk1"/>
                </a:solidFill>
                <a:latin typeface="Fira Sans Extra Condensed Medium"/>
                <a:ea typeface="Fira Sans Extra Condensed Medium"/>
                <a:cs typeface="Fira Sans Extra Condensed Medium"/>
                <a:sym typeface="Fira Sans Extra Condensed Medium"/>
              </a:defRPr>
            </a:lvl7pPr>
            <a:lvl8pPr marR="0" lvl="7" algn="r" rtl="0">
              <a:lnSpc>
                <a:spcPct val="100000"/>
              </a:lnSpc>
              <a:spcBef>
                <a:spcPts val="0"/>
              </a:spcBef>
              <a:spcAft>
                <a:spcPts val="0"/>
              </a:spcAft>
              <a:buClr>
                <a:schemeClr val="dk1"/>
              </a:buClr>
              <a:buSzPts val="6000"/>
              <a:buFont typeface="Fira Sans Extra Condensed Medium"/>
              <a:buNone/>
              <a:defRPr sz="6000" b="1" i="0" u="none" strike="noStrike" cap="none">
                <a:solidFill>
                  <a:schemeClr val="dk1"/>
                </a:solidFill>
                <a:latin typeface="Fira Sans Extra Condensed Medium"/>
                <a:ea typeface="Fira Sans Extra Condensed Medium"/>
                <a:cs typeface="Fira Sans Extra Condensed Medium"/>
                <a:sym typeface="Fira Sans Extra Condensed Medium"/>
              </a:defRPr>
            </a:lvl8pPr>
            <a:lvl9pPr marR="0" lvl="8" algn="r" rtl="0">
              <a:lnSpc>
                <a:spcPct val="100000"/>
              </a:lnSpc>
              <a:spcBef>
                <a:spcPts val="0"/>
              </a:spcBef>
              <a:spcAft>
                <a:spcPts val="0"/>
              </a:spcAft>
              <a:buClr>
                <a:schemeClr val="dk1"/>
              </a:buClr>
              <a:buSzPts val="6000"/>
              <a:buFont typeface="Fira Sans Extra Condensed Medium"/>
              <a:buNone/>
              <a:defRPr sz="6000" b="1" i="0" u="none" strike="noStrike" cap="none">
                <a:solidFill>
                  <a:schemeClr val="dk1"/>
                </a:solidFill>
                <a:latin typeface="Fira Sans Extra Condensed Medium"/>
                <a:ea typeface="Fira Sans Extra Condensed Medium"/>
                <a:cs typeface="Fira Sans Extra Condensed Medium"/>
                <a:sym typeface="Fira Sans Extra Condensed Medium"/>
              </a:defRPr>
            </a:lvl9pPr>
          </a:lstStyle>
          <a:p>
            <a:pPr algn="ctr"/>
            <a:r>
              <a:rPr lang="id-ID" sz="1200" dirty="0" smtClean="0">
                <a:solidFill>
                  <a:schemeClr val="tx1"/>
                </a:solidFill>
              </a:rPr>
              <a:t>Pemanenan</a:t>
            </a:r>
            <a:endParaRPr lang="id-ID" sz="1200" dirty="0">
              <a:solidFill>
                <a:schemeClr val="tx1"/>
              </a:solidFill>
            </a:endParaRPr>
          </a:p>
        </p:txBody>
      </p:sp>
    </p:spTree>
    <p:extLst>
      <p:ext uri="{BB962C8B-B14F-4D97-AF65-F5344CB8AC3E}">
        <p14:creationId xmlns:p14="http://schemas.microsoft.com/office/powerpoint/2010/main" val="17183639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0"/>
          <p:cNvSpPr/>
          <p:nvPr/>
        </p:nvSpPr>
        <p:spPr>
          <a:xfrm>
            <a:off x="1371600" y="849086"/>
            <a:ext cx="6226629" cy="3755571"/>
          </a:xfrm>
          <a:prstGeom prst="rect">
            <a:avLst/>
          </a:prstGeom>
          <a:solidFill>
            <a:srgbClr val="908269">
              <a:alpha val="491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0"/>
          <p:cNvSpPr txBox="1">
            <a:spLocks noGrp="1"/>
          </p:cNvSpPr>
          <p:nvPr>
            <p:ph type="ctrTitle"/>
          </p:nvPr>
        </p:nvSpPr>
        <p:spPr>
          <a:xfrm>
            <a:off x="3153707" y="209103"/>
            <a:ext cx="2825700" cy="48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dirty="0" smtClean="0"/>
              <a:t>Rekapitulasi Uji F</a:t>
            </a:r>
            <a:endParaRPr dirty="0"/>
          </a:p>
        </p:txBody>
      </p:sp>
      <p:graphicFrame>
        <p:nvGraphicFramePr>
          <p:cNvPr id="8" name="Table 7"/>
          <p:cNvGraphicFramePr>
            <a:graphicFrameLocks noGrp="1"/>
          </p:cNvGraphicFramePr>
          <p:nvPr>
            <p:extLst>
              <p:ext uri="{D42A27DB-BD31-4B8C-83A1-F6EECF244321}">
                <p14:modId xmlns:p14="http://schemas.microsoft.com/office/powerpoint/2010/main" val="3530259589"/>
              </p:ext>
            </p:extLst>
          </p:nvPr>
        </p:nvGraphicFramePr>
        <p:xfrm>
          <a:off x="1382486" y="838201"/>
          <a:ext cx="6226629" cy="3792572"/>
        </p:xfrm>
        <a:graphic>
          <a:graphicData uri="http://schemas.openxmlformats.org/drawingml/2006/table">
            <a:tbl>
              <a:tblPr firstRow="1" firstCol="1" bandRow="1"/>
              <a:tblGrid>
                <a:gridCol w="2580595"/>
                <a:gridCol w="1349642"/>
                <a:gridCol w="945798"/>
                <a:gridCol w="675297"/>
                <a:gridCol w="675297"/>
              </a:tblGrid>
              <a:tr h="621204">
                <a:tc rowSpan="2">
                  <a:txBody>
                    <a:bodyPr/>
                    <a:lstStyle/>
                    <a:p>
                      <a:pPr algn="ctr">
                        <a:lnSpc>
                          <a:spcPct val="107000"/>
                        </a:lnSpc>
                        <a:spcAft>
                          <a:spcPts val="0"/>
                        </a:spcAft>
                      </a:pPr>
                      <a:r>
                        <a:rPr lang="id-ID" sz="1050" b="1" dirty="0">
                          <a:effectLst/>
                          <a:latin typeface="Comic Sans MS" panose="030F0702030302020204" pitchFamily="66" charset="0"/>
                        </a:rPr>
                        <a:t>Parameter Pengamatan</a:t>
                      </a:r>
                      <a:endParaRPr lang="id-ID" sz="1050" b="1" dirty="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solidFill>
                      <a:schemeClr val="bg2">
                        <a:lumMod val="40000"/>
                        <a:lumOff val="60000"/>
                      </a:schemeClr>
                    </a:solidFill>
                  </a:tcPr>
                </a:tc>
                <a:tc rowSpan="2">
                  <a:txBody>
                    <a:bodyPr/>
                    <a:lstStyle/>
                    <a:p>
                      <a:pPr algn="ctr">
                        <a:lnSpc>
                          <a:spcPct val="107000"/>
                        </a:lnSpc>
                        <a:spcAft>
                          <a:spcPts val="0"/>
                        </a:spcAft>
                      </a:pPr>
                      <a:r>
                        <a:rPr lang="id-ID" sz="1050" b="1" dirty="0" smtClean="0">
                          <a:effectLst/>
                          <a:latin typeface="Comic Sans MS" panose="030F0702030302020204" pitchFamily="66" charset="0"/>
                        </a:rPr>
                        <a:t>Notasi</a:t>
                      </a:r>
                      <a:endParaRPr lang="id-ID" sz="1050" b="1" dirty="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solidFill>
                      <a:schemeClr val="bg2">
                        <a:lumMod val="40000"/>
                        <a:lumOff val="60000"/>
                      </a:schemeClr>
                    </a:solidFill>
                  </a:tcPr>
                </a:tc>
                <a:tc rowSpan="2">
                  <a:txBody>
                    <a:bodyPr/>
                    <a:lstStyle/>
                    <a:p>
                      <a:pPr algn="ctr">
                        <a:lnSpc>
                          <a:spcPct val="107000"/>
                        </a:lnSpc>
                        <a:spcAft>
                          <a:spcPts val="0"/>
                        </a:spcAft>
                      </a:pPr>
                      <a:r>
                        <a:rPr lang="id-ID" sz="1050" b="1" dirty="0">
                          <a:effectLst/>
                          <a:latin typeface="Comic Sans MS" panose="030F0702030302020204" pitchFamily="66" charset="0"/>
                        </a:rPr>
                        <a:t>F hitung</a:t>
                      </a:r>
                      <a:endParaRPr lang="id-ID" sz="1050" b="1" dirty="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solidFill>
                      <a:schemeClr val="bg2">
                        <a:lumMod val="40000"/>
                        <a:lumOff val="60000"/>
                      </a:schemeClr>
                    </a:solidFill>
                  </a:tcPr>
                </a:tc>
                <a:tc gridSpan="2">
                  <a:txBody>
                    <a:bodyPr/>
                    <a:lstStyle/>
                    <a:p>
                      <a:pPr algn="ctr">
                        <a:lnSpc>
                          <a:spcPct val="107000"/>
                        </a:lnSpc>
                        <a:spcAft>
                          <a:spcPts val="0"/>
                        </a:spcAft>
                      </a:pPr>
                      <a:r>
                        <a:rPr lang="id-ID" sz="1050" b="1" dirty="0">
                          <a:effectLst/>
                          <a:latin typeface="Comic Sans MS" panose="030F0702030302020204" pitchFamily="66" charset="0"/>
                        </a:rPr>
                        <a:t>F tabel</a:t>
                      </a:r>
                      <a:endParaRPr lang="id-ID" sz="1050" b="1" dirty="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b">
                    <a:solidFill>
                      <a:schemeClr val="bg2">
                        <a:lumMod val="40000"/>
                        <a:lumOff val="60000"/>
                      </a:schemeClr>
                    </a:solidFill>
                  </a:tcPr>
                </a:tc>
                <a:tc hMerge="1">
                  <a:txBody>
                    <a:bodyPr/>
                    <a:lstStyle/>
                    <a:p>
                      <a:endParaRPr lang="id-ID"/>
                    </a:p>
                  </a:txBody>
                  <a:tcPr/>
                </a:tc>
              </a:tr>
              <a:tr h="161746">
                <a:tc vMerge="1">
                  <a:txBody>
                    <a:bodyPr/>
                    <a:lstStyle/>
                    <a:p>
                      <a:endParaRPr lang="id-ID"/>
                    </a:p>
                  </a:txBody>
                  <a:tcPr/>
                </a:tc>
                <a:tc vMerge="1">
                  <a:txBody>
                    <a:bodyPr/>
                    <a:lstStyle/>
                    <a:p>
                      <a:pPr>
                        <a:lnSpc>
                          <a:spcPct val="107000"/>
                        </a:lnSpc>
                        <a:spcAft>
                          <a:spcPts val="0"/>
                        </a:spcAft>
                      </a:pPr>
                      <a:endParaRPr lang="id-ID" sz="800" dirty="0">
                        <a:effectLst/>
                        <a:latin typeface="Calibri" panose="020F0502020204030204" pitchFamily="34" charset="0"/>
                        <a:ea typeface="Calibri" panose="020F0502020204030204" pitchFamily="34" charset="0"/>
                        <a:cs typeface="Calibri" panose="020F0502020204030204" pitchFamily="34" charset="0"/>
                      </a:endParaRPr>
                    </a:p>
                  </a:txBody>
                  <a:tcPr marL="43356" marR="43356" marT="0" marB="0" anchor="ctr"/>
                </a:tc>
                <a:tc vMerge="1">
                  <a:txBody>
                    <a:bodyPr/>
                    <a:lstStyle/>
                    <a:p>
                      <a:endParaRPr lang="id-ID"/>
                    </a:p>
                  </a:txBody>
                  <a:tcPr/>
                </a:tc>
                <a:tc>
                  <a:txBody>
                    <a:bodyPr/>
                    <a:lstStyle/>
                    <a:p>
                      <a:pPr algn="ctr">
                        <a:lnSpc>
                          <a:spcPct val="107000"/>
                        </a:lnSpc>
                        <a:spcAft>
                          <a:spcPts val="0"/>
                        </a:spcAft>
                      </a:pPr>
                      <a:r>
                        <a:rPr lang="id-ID" sz="1050" b="1" dirty="0">
                          <a:effectLst/>
                          <a:latin typeface="Comic Sans MS" panose="030F0702030302020204" pitchFamily="66" charset="0"/>
                        </a:rPr>
                        <a:t>5%</a:t>
                      </a:r>
                      <a:endParaRPr lang="id-ID" sz="1050" b="1" dirty="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solidFill>
                      <a:schemeClr val="bg2">
                        <a:lumMod val="40000"/>
                        <a:lumOff val="60000"/>
                      </a:schemeClr>
                    </a:solidFill>
                  </a:tcPr>
                </a:tc>
                <a:tc>
                  <a:txBody>
                    <a:bodyPr/>
                    <a:lstStyle/>
                    <a:p>
                      <a:pPr algn="ctr">
                        <a:lnSpc>
                          <a:spcPct val="107000"/>
                        </a:lnSpc>
                        <a:spcAft>
                          <a:spcPts val="0"/>
                        </a:spcAft>
                      </a:pPr>
                      <a:r>
                        <a:rPr lang="id-ID" sz="1050" b="1" dirty="0">
                          <a:effectLst/>
                          <a:latin typeface="Comic Sans MS" panose="030F0702030302020204" pitchFamily="66" charset="0"/>
                        </a:rPr>
                        <a:t>1%</a:t>
                      </a:r>
                      <a:endParaRPr lang="id-ID" sz="1050" b="1" dirty="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solidFill>
                      <a:schemeClr val="bg2">
                        <a:lumMod val="40000"/>
                        <a:lumOff val="60000"/>
                      </a:schemeClr>
                    </a:solidFill>
                  </a:tcPr>
                </a:tc>
              </a:tr>
              <a:tr h="214298">
                <a:tc>
                  <a:txBody>
                    <a:bodyPr/>
                    <a:lstStyle/>
                    <a:p>
                      <a:pPr>
                        <a:lnSpc>
                          <a:spcPct val="107000"/>
                        </a:lnSpc>
                        <a:spcAft>
                          <a:spcPts val="0"/>
                        </a:spcAft>
                      </a:pPr>
                      <a:r>
                        <a:rPr lang="id-ID" sz="1050" dirty="0">
                          <a:effectLst/>
                          <a:latin typeface="Comic Sans MS" panose="030F0702030302020204" pitchFamily="66" charset="0"/>
                        </a:rPr>
                        <a:t>Tinggi Tanaman Jagung Manis 2 MST</a:t>
                      </a:r>
                      <a:endParaRPr lang="id-ID" sz="1050" dirty="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noFill/>
                  </a:tcPr>
                </a:tc>
                <a:tc>
                  <a:txBody>
                    <a:bodyPr/>
                    <a:lstStyle/>
                    <a:p>
                      <a:pPr algn="ctr">
                        <a:lnSpc>
                          <a:spcPct val="107000"/>
                        </a:lnSpc>
                        <a:spcAft>
                          <a:spcPts val="0"/>
                        </a:spcAft>
                      </a:pPr>
                      <a:r>
                        <a:rPr lang="id-ID" sz="1050" dirty="0" smtClean="0">
                          <a:effectLst/>
                          <a:latin typeface="Comic Sans MS" panose="030F0702030302020204" pitchFamily="66" charset="0"/>
                        </a:rPr>
                        <a:t>ns</a:t>
                      </a:r>
                      <a:endParaRPr lang="id-ID" sz="1050" dirty="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noFill/>
                  </a:tcPr>
                </a:tc>
                <a:tc>
                  <a:txBody>
                    <a:bodyPr/>
                    <a:lstStyle/>
                    <a:p>
                      <a:pPr algn="ctr">
                        <a:lnSpc>
                          <a:spcPct val="107000"/>
                        </a:lnSpc>
                        <a:spcAft>
                          <a:spcPts val="0"/>
                        </a:spcAft>
                      </a:pPr>
                      <a:r>
                        <a:rPr lang="id-ID" sz="1050" dirty="0">
                          <a:effectLst/>
                          <a:latin typeface="Comic Sans MS" panose="030F0702030302020204" pitchFamily="66" charset="0"/>
                        </a:rPr>
                        <a:t>0,53</a:t>
                      </a:r>
                      <a:endParaRPr lang="id-ID" sz="1050" dirty="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noFill/>
                  </a:tcPr>
                </a:tc>
                <a:tc>
                  <a:txBody>
                    <a:bodyPr/>
                    <a:lstStyle/>
                    <a:p>
                      <a:pPr algn="ctr">
                        <a:lnSpc>
                          <a:spcPct val="107000"/>
                        </a:lnSpc>
                        <a:spcAft>
                          <a:spcPts val="0"/>
                        </a:spcAft>
                      </a:pPr>
                      <a:r>
                        <a:rPr lang="id-ID" sz="1050" dirty="0">
                          <a:effectLst/>
                          <a:latin typeface="Comic Sans MS" panose="030F0702030302020204" pitchFamily="66" charset="0"/>
                        </a:rPr>
                        <a:t>3,29</a:t>
                      </a:r>
                      <a:endParaRPr lang="id-ID" sz="1050" dirty="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noFill/>
                  </a:tcPr>
                </a:tc>
                <a:tc>
                  <a:txBody>
                    <a:bodyPr/>
                    <a:lstStyle/>
                    <a:p>
                      <a:pPr algn="ctr">
                        <a:lnSpc>
                          <a:spcPct val="107000"/>
                        </a:lnSpc>
                        <a:spcAft>
                          <a:spcPts val="0"/>
                        </a:spcAft>
                      </a:pPr>
                      <a:r>
                        <a:rPr lang="id-ID" sz="1050" dirty="0">
                          <a:effectLst/>
                          <a:latin typeface="Comic Sans MS" panose="030F0702030302020204" pitchFamily="66" charset="0"/>
                        </a:rPr>
                        <a:t>5,42</a:t>
                      </a:r>
                      <a:endParaRPr lang="id-ID" sz="1050" dirty="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noFill/>
                  </a:tcPr>
                </a:tc>
              </a:tr>
              <a:tr h="214298">
                <a:tc>
                  <a:txBody>
                    <a:bodyPr/>
                    <a:lstStyle/>
                    <a:p>
                      <a:pPr>
                        <a:lnSpc>
                          <a:spcPct val="107000"/>
                        </a:lnSpc>
                        <a:spcAft>
                          <a:spcPts val="0"/>
                        </a:spcAft>
                      </a:pPr>
                      <a:r>
                        <a:rPr lang="id-ID" sz="1050" dirty="0">
                          <a:effectLst/>
                          <a:latin typeface="Comic Sans MS" panose="030F0702030302020204" pitchFamily="66" charset="0"/>
                        </a:rPr>
                        <a:t>Tinggi Tanaman Jagung Manis 4 MST</a:t>
                      </a:r>
                      <a:endParaRPr lang="id-ID" sz="1050" dirty="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c>
                  <a:txBody>
                    <a:bodyPr/>
                    <a:lstStyle/>
                    <a:p>
                      <a:pPr algn="ctr">
                        <a:lnSpc>
                          <a:spcPct val="107000"/>
                        </a:lnSpc>
                        <a:spcAft>
                          <a:spcPts val="0"/>
                        </a:spcAft>
                      </a:pPr>
                      <a:r>
                        <a:rPr lang="id-ID" sz="1050" dirty="0" smtClean="0">
                          <a:effectLst/>
                          <a:latin typeface="Comic Sans MS" panose="030F0702030302020204" pitchFamily="66" charset="0"/>
                        </a:rPr>
                        <a:t>ns</a:t>
                      </a:r>
                      <a:endParaRPr lang="id-ID" sz="1050" dirty="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c>
                  <a:txBody>
                    <a:bodyPr/>
                    <a:lstStyle/>
                    <a:p>
                      <a:pPr algn="ctr">
                        <a:lnSpc>
                          <a:spcPct val="107000"/>
                        </a:lnSpc>
                        <a:spcAft>
                          <a:spcPts val="0"/>
                        </a:spcAft>
                      </a:pPr>
                      <a:r>
                        <a:rPr lang="id-ID" sz="1050">
                          <a:effectLst/>
                          <a:latin typeface="Comic Sans MS" panose="030F0702030302020204" pitchFamily="66" charset="0"/>
                        </a:rPr>
                        <a:t>1,23</a:t>
                      </a:r>
                      <a:endParaRPr lang="id-ID" sz="105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c>
                  <a:txBody>
                    <a:bodyPr/>
                    <a:lstStyle/>
                    <a:p>
                      <a:pPr algn="ctr">
                        <a:lnSpc>
                          <a:spcPct val="107000"/>
                        </a:lnSpc>
                        <a:spcAft>
                          <a:spcPts val="0"/>
                        </a:spcAft>
                      </a:pPr>
                      <a:r>
                        <a:rPr lang="id-ID" sz="1050">
                          <a:effectLst/>
                          <a:latin typeface="Comic Sans MS" panose="030F0702030302020204" pitchFamily="66" charset="0"/>
                        </a:rPr>
                        <a:t>3,29</a:t>
                      </a:r>
                      <a:endParaRPr lang="id-ID" sz="105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c>
                  <a:txBody>
                    <a:bodyPr/>
                    <a:lstStyle/>
                    <a:p>
                      <a:pPr algn="ctr">
                        <a:lnSpc>
                          <a:spcPct val="107000"/>
                        </a:lnSpc>
                        <a:spcAft>
                          <a:spcPts val="0"/>
                        </a:spcAft>
                      </a:pPr>
                      <a:r>
                        <a:rPr lang="id-ID" sz="1050">
                          <a:effectLst/>
                          <a:latin typeface="Comic Sans MS" panose="030F0702030302020204" pitchFamily="66" charset="0"/>
                        </a:rPr>
                        <a:t>5,42</a:t>
                      </a:r>
                      <a:endParaRPr lang="id-ID" sz="105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r>
              <a:tr h="214298">
                <a:tc>
                  <a:txBody>
                    <a:bodyPr/>
                    <a:lstStyle/>
                    <a:p>
                      <a:pPr>
                        <a:lnSpc>
                          <a:spcPct val="107000"/>
                        </a:lnSpc>
                        <a:spcAft>
                          <a:spcPts val="0"/>
                        </a:spcAft>
                      </a:pPr>
                      <a:r>
                        <a:rPr lang="id-ID" sz="1050" dirty="0">
                          <a:effectLst/>
                          <a:latin typeface="Comic Sans MS" panose="030F0702030302020204" pitchFamily="66" charset="0"/>
                        </a:rPr>
                        <a:t>Tinggi Tanaman Jagung Manis 6 MST</a:t>
                      </a:r>
                      <a:endParaRPr lang="id-ID" sz="1050" dirty="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c>
                  <a:txBody>
                    <a:bodyPr/>
                    <a:lstStyle/>
                    <a:p>
                      <a:pPr algn="ctr">
                        <a:lnSpc>
                          <a:spcPct val="107000"/>
                        </a:lnSpc>
                        <a:spcAft>
                          <a:spcPts val="0"/>
                        </a:spcAft>
                      </a:pPr>
                      <a:r>
                        <a:rPr lang="id-ID" sz="1050" dirty="0" smtClean="0">
                          <a:effectLst/>
                          <a:latin typeface="Comic Sans MS" panose="030F0702030302020204" pitchFamily="66" charset="0"/>
                        </a:rPr>
                        <a:t>ns</a:t>
                      </a:r>
                      <a:endParaRPr lang="id-ID" sz="1050" dirty="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c>
                  <a:txBody>
                    <a:bodyPr/>
                    <a:lstStyle/>
                    <a:p>
                      <a:pPr algn="ctr">
                        <a:lnSpc>
                          <a:spcPct val="107000"/>
                        </a:lnSpc>
                        <a:spcAft>
                          <a:spcPts val="0"/>
                        </a:spcAft>
                      </a:pPr>
                      <a:r>
                        <a:rPr lang="id-ID" sz="1050">
                          <a:effectLst/>
                          <a:latin typeface="Comic Sans MS" panose="030F0702030302020204" pitchFamily="66" charset="0"/>
                        </a:rPr>
                        <a:t>1,12</a:t>
                      </a:r>
                      <a:endParaRPr lang="id-ID" sz="105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c>
                  <a:txBody>
                    <a:bodyPr/>
                    <a:lstStyle/>
                    <a:p>
                      <a:pPr algn="ctr">
                        <a:lnSpc>
                          <a:spcPct val="107000"/>
                        </a:lnSpc>
                        <a:spcAft>
                          <a:spcPts val="0"/>
                        </a:spcAft>
                      </a:pPr>
                      <a:r>
                        <a:rPr lang="id-ID" sz="1050">
                          <a:effectLst/>
                          <a:latin typeface="Comic Sans MS" panose="030F0702030302020204" pitchFamily="66" charset="0"/>
                        </a:rPr>
                        <a:t>3,29</a:t>
                      </a:r>
                      <a:endParaRPr lang="id-ID" sz="105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c>
                  <a:txBody>
                    <a:bodyPr/>
                    <a:lstStyle/>
                    <a:p>
                      <a:pPr algn="ctr">
                        <a:lnSpc>
                          <a:spcPct val="107000"/>
                        </a:lnSpc>
                        <a:spcAft>
                          <a:spcPts val="0"/>
                        </a:spcAft>
                      </a:pPr>
                      <a:r>
                        <a:rPr lang="id-ID" sz="1050">
                          <a:effectLst/>
                          <a:latin typeface="Comic Sans MS" panose="030F0702030302020204" pitchFamily="66" charset="0"/>
                        </a:rPr>
                        <a:t>5,42</a:t>
                      </a:r>
                      <a:endParaRPr lang="id-ID" sz="105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r>
              <a:tr h="214298">
                <a:tc>
                  <a:txBody>
                    <a:bodyPr/>
                    <a:lstStyle/>
                    <a:p>
                      <a:pPr>
                        <a:lnSpc>
                          <a:spcPct val="107000"/>
                        </a:lnSpc>
                        <a:spcAft>
                          <a:spcPts val="0"/>
                        </a:spcAft>
                      </a:pPr>
                      <a:r>
                        <a:rPr lang="id-ID" sz="1050" dirty="0">
                          <a:effectLst/>
                          <a:latin typeface="Comic Sans MS" panose="030F0702030302020204" pitchFamily="66" charset="0"/>
                        </a:rPr>
                        <a:t>Tinggi Tanaman Jagung Manis 8 MST</a:t>
                      </a:r>
                      <a:endParaRPr lang="id-ID" sz="1050" dirty="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c>
                  <a:txBody>
                    <a:bodyPr/>
                    <a:lstStyle/>
                    <a:p>
                      <a:pPr algn="ctr">
                        <a:lnSpc>
                          <a:spcPct val="107000"/>
                        </a:lnSpc>
                        <a:spcAft>
                          <a:spcPts val="0"/>
                        </a:spcAft>
                      </a:pPr>
                      <a:r>
                        <a:rPr lang="id-ID" sz="1050" dirty="0" smtClean="0">
                          <a:effectLst/>
                          <a:latin typeface="Comic Sans MS" panose="030F0702030302020204" pitchFamily="66" charset="0"/>
                        </a:rPr>
                        <a:t>ns</a:t>
                      </a:r>
                      <a:endParaRPr lang="id-ID" sz="1050" dirty="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c>
                  <a:txBody>
                    <a:bodyPr/>
                    <a:lstStyle/>
                    <a:p>
                      <a:pPr algn="ctr">
                        <a:lnSpc>
                          <a:spcPct val="107000"/>
                        </a:lnSpc>
                        <a:spcAft>
                          <a:spcPts val="0"/>
                        </a:spcAft>
                      </a:pPr>
                      <a:r>
                        <a:rPr lang="id-ID" sz="1050">
                          <a:effectLst/>
                          <a:latin typeface="Comic Sans MS" panose="030F0702030302020204" pitchFamily="66" charset="0"/>
                        </a:rPr>
                        <a:t>0,49</a:t>
                      </a:r>
                      <a:endParaRPr lang="id-ID" sz="105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c>
                  <a:txBody>
                    <a:bodyPr/>
                    <a:lstStyle/>
                    <a:p>
                      <a:pPr algn="ctr">
                        <a:lnSpc>
                          <a:spcPct val="107000"/>
                        </a:lnSpc>
                        <a:spcAft>
                          <a:spcPts val="0"/>
                        </a:spcAft>
                      </a:pPr>
                      <a:r>
                        <a:rPr lang="id-ID" sz="1050">
                          <a:effectLst/>
                          <a:latin typeface="Comic Sans MS" panose="030F0702030302020204" pitchFamily="66" charset="0"/>
                        </a:rPr>
                        <a:t>3,29</a:t>
                      </a:r>
                      <a:endParaRPr lang="id-ID" sz="105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c>
                  <a:txBody>
                    <a:bodyPr/>
                    <a:lstStyle/>
                    <a:p>
                      <a:pPr algn="ctr">
                        <a:lnSpc>
                          <a:spcPct val="107000"/>
                        </a:lnSpc>
                        <a:spcAft>
                          <a:spcPts val="0"/>
                        </a:spcAft>
                      </a:pPr>
                      <a:r>
                        <a:rPr lang="id-ID" sz="1050" dirty="0">
                          <a:effectLst/>
                          <a:latin typeface="Comic Sans MS" panose="030F0702030302020204" pitchFamily="66" charset="0"/>
                        </a:rPr>
                        <a:t>5,42</a:t>
                      </a:r>
                      <a:endParaRPr lang="id-ID" sz="1050" dirty="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r>
              <a:tr h="214298">
                <a:tc>
                  <a:txBody>
                    <a:bodyPr/>
                    <a:lstStyle/>
                    <a:p>
                      <a:pPr>
                        <a:lnSpc>
                          <a:spcPct val="107000"/>
                        </a:lnSpc>
                        <a:spcAft>
                          <a:spcPts val="0"/>
                        </a:spcAft>
                      </a:pPr>
                      <a:r>
                        <a:rPr lang="id-ID" sz="1050" dirty="0">
                          <a:effectLst/>
                          <a:latin typeface="Comic Sans MS" panose="030F0702030302020204" pitchFamily="66" charset="0"/>
                        </a:rPr>
                        <a:t>Tinggi Tanaman Jagung Manis 10 MST</a:t>
                      </a:r>
                      <a:endParaRPr lang="id-ID" sz="1050" dirty="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c>
                  <a:txBody>
                    <a:bodyPr/>
                    <a:lstStyle/>
                    <a:p>
                      <a:pPr algn="ctr">
                        <a:lnSpc>
                          <a:spcPct val="107000"/>
                        </a:lnSpc>
                        <a:spcAft>
                          <a:spcPts val="0"/>
                        </a:spcAft>
                      </a:pPr>
                      <a:r>
                        <a:rPr lang="id-ID" sz="1050" dirty="0" smtClean="0">
                          <a:effectLst/>
                          <a:latin typeface="Comic Sans MS" panose="030F0702030302020204" pitchFamily="66" charset="0"/>
                        </a:rPr>
                        <a:t>ns</a:t>
                      </a:r>
                      <a:endParaRPr lang="id-ID" sz="1050" dirty="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c>
                  <a:txBody>
                    <a:bodyPr/>
                    <a:lstStyle/>
                    <a:p>
                      <a:pPr algn="ctr">
                        <a:lnSpc>
                          <a:spcPct val="107000"/>
                        </a:lnSpc>
                        <a:spcAft>
                          <a:spcPts val="0"/>
                        </a:spcAft>
                      </a:pPr>
                      <a:r>
                        <a:rPr lang="id-ID" sz="1050">
                          <a:effectLst/>
                          <a:latin typeface="Comic Sans MS" panose="030F0702030302020204" pitchFamily="66" charset="0"/>
                        </a:rPr>
                        <a:t>0,45</a:t>
                      </a:r>
                      <a:endParaRPr lang="id-ID" sz="105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c>
                  <a:txBody>
                    <a:bodyPr/>
                    <a:lstStyle/>
                    <a:p>
                      <a:pPr algn="ctr">
                        <a:lnSpc>
                          <a:spcPct val="107000"/>
                        </a:lnSpc>
                        <a:spcAft>
                          <a:spcPts val="0"/>
                        </a:spcAft>
                      </a:pPr>
                      <a:r>
                        <a:rPr lang="id-ID" sz="1050" dirty="0">
                          <a:effectLst/>
                          <a:latin typeface="Comic Sans MS" panose="030F0702030302020204" pitchFamily="66" charset="0"/>
                        </a:rPr>
                        <a:t>3,29</a:t>
                      </a:r>
                      <a:endParaRPr lang="id-ID" sz="1050" dirty="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c>
                  <a:txBody>
                    <a:bodyPr/>
                    <a:lstStyle/>
                    <a:p>
                      <a:pPr algn="ctr">
                        <a:lnSpc>
                          <a:spcPct val="107000"/>
                        </a:lnSpc>
                        <a:spcAft>
                          <a:spcPts val="0"/>
                        </a:spcAft>
                      </a:pPr>
                      <a:r>
                        <a:rPr lang="id-ID" sz="1050">
                          <a:effectLst/>
                          <a:latin typeface="Comic Sans MS" panose="030F0702030302020204" pitchFamily="66" charset="0"/>
                        </a:rPr>
                        <a:t>5,42</a:t>
                      </a:r>
                      <a:endParaRPr lang="id-ID" sz="105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r>
              <a:tr h="214298">
                <a:tc>
                  <a:txBody>
                    <a:bodyPr/>
                    <a:lstStyle/>
                    <a:p>
                      <a:pPr>
                        <a:lnSpc>
                          <a:spcPct val="107000"/>
                        </a:lnSpc>
                        <a:spcAft>
                          <a:spcPts val="0"/>
                        </a:spcAft>
                      </a:pPr>
                      <a:r>
                        <a:rPr lang="id-ID" sz="1050" dirty="0">
                          <a:effectLst/>
                          <a:latin typeface="Comic Sans MS" panose="030F0702030302020204" pitchFamily="66" charset="0"/>
                        </a:rPr>
                        <a:t>Jumlah Daun Jagung Manis 2 MST</a:t>
                      </a:r>
                      <a:endParaRPr lang="id-ID" sz="1050" dirty="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c>
                  <a:txBody>
                    <a:bodyPr/>
                    <a:lstStyle/>
                    <a:p>
                      <a:pPr algn="ctr">
                        <a:lnSpc>
                          <a:spcPct val="107000"/>
                        </a:lnSpc>
                        <a:spcAft>
                          <a:spcPts val="0"/>
                        </a:spcAft>
                      </a:pPr>
                      <a:r>
                        <a:rPr lang="id-ID" sz="1050" dirty="0" smtClean="0">
                          <a:effectLst/>
                          <a:latin typeface="Comic Sans MS" panose="030F0702030302020204" pitchFamily="66" charset="0"/>
                        </a:rPr>
                        <a:t>ns</a:t>
                      </a:r>
                      <a:endParaRPr lang="id-ID" sz="1050" dirty="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c>
                  <a:txBody>
                    <a:bodyPr/>
                    <a:lstStyle/>
                    <a:p>
                      <a:pPr algn="ctr">
                        <a:lnSpc>
                          <a:spcPct val="107000"/>
                        </a:lnSpc>
                        <a:spcAft>
                          <a:spcPts val="0"/>
                        </a:spcAft>
                      </a:pPr>
                      <a:r>
                        <a:rPr lang="id-ID" sz="1050" dirty="0">
                          <a:effectLst/>
                          <a:latin typeface="Comic Sans MS" panose="030F0702030302020204" pitchFamily="66" charset="0"/>
                        </a:rPr>
                        <a:t>0,79</a:t>
                      </a:r>
                      <a:endParaRPr lang="id-ID" sz="1050" dirty="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c>
                  <a:txBody>
                    <a:bodyPr/>
                    <a:lstStyle/>
                    <a:p>
                      <a:pPr algn="ctr">
                        <a:lnSpc>
                          <a:spcPct val="107000"/>
                        </a:lnSpc>
                        <a:spcAft>
                          <a:spcPts val="0"/>
                        </a:spcAft>
                      </a:pPr>
                      <a:r>
                        <a:rPr lang="id-ID" sz="1050">
                          <a:effectLst/>
                          <a:latin typeface="Comic Sans MS" panose="030F0702030302020204" pitchFamily="66" charset="0"/>
                        </a:rPr>
                        <a:t>3,29</a:t>
                      </a:r>
                      <a:endParaRPr lang="id-ID" sz="105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c>
                  <a:txBody>
                    <a:bodyPr/>
                    <a:lstStyle/>
                    <a:p>
                      <a:pPr algn="ctr">
                        <a:lnSpc>
                          <a:spcPct val="107000"/>
                        </a:lnSpc>
                        <a:spcAft>
                          <a:spcPts val="0"/>
                        </a:spcAft>
                      </a:pPr>
                      <a:r>
                        <a:rPr lang="id-ID" sz="1050">
                          <a:effectLst/>
                          <a:latin typeface="Comic Sans MS" panose="030F0702030302020204" pitchFamily="66" charset="0"/>
                        </a:rPr>
                        <a:t>5,42</a:t>
                      </a:r>
                      <a:endParaRPr lang="id-ID" sz="105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r>
              <a:tr h="214298">
                <a:tc>
                  <a:txBody>
                    <a:bodyPr/>
                    <a:lstStyle/>
                    <a:p>
                      <a:pPr>
                        <a:lnSpc>
                          <a:spcPct val="107000"/>
                        </a:lnSpc>
                        <a:spcAft>
                          <a:spcPts val="0"/>
                        </a:spcAft>
                      </a:pPr>
                      <a:r>
                        <a:rPr lang="id-ID" sz="1050" dirty="0">
                          <a:effectLst/>
                          <a:latin typeface="Comic Sans MS" panose="030F0702030302020204" pitchFamily="66" charset="0"/>
                        </a:rPr>
                        <a:t>Jumlah Daun Jagung Manis 4 MST</a:t>
                      </a:r>
                      <a:endParaRPr lang="id-ID" sz="1050" dirty="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c>
                  <a:txBody>
                    <a:bodyPr/>
                    <a:lstStyle/>
                    <a:p>
                      <a:pPr algn="ctr">
                        <a:lnSpc>
                          <a:spcPct val="107000"/>
                        </a:lnSpc>
                        <a:spcAft>
                          <a:spcPts val="0"/>
                        </a:spcAft>
                      </a:pPr>
                      <a:r>
                        <a:rPr lang="id-ID" sz="1050" dirty="0" smtClean="0">
                          <a:effectLst/>
                          <a:latin typeface="Comic Sans MS" panose="030F0702030302020204" pitchFamily="66" charset="0"/>
                        </a:rPr>
                        <a:t>ns</a:t>
                      </a:r>
                      <a:endParaRPr lang="id-ID" sz="1050" dirty="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c>
                  <a:txBody>
                    <a:bodyPr/>
                    <a:lstStyle/>
                    <a:p>
                      <a:pPr algn="ctr">
                        <a:lnSpc>
                          <a:spcPct val="107000"/>
                        </a:lnSpc>
                        <a:spcAft>
                          <a:spcPts val="0"/>
                        </a:spcAft>
                      </a:pPr>
                      <a:r>
                        <a:rPr lang="id-ID" sz="1050" dirty="0">
                          <a:effectLst/>
                          <a:latin typeface="Comic Sans MS" panose="030F0702030302020204" pitchFamily="66" charset="0"/>
                        </a:rPr>
                        <a:t>3,10</a:t>
                      </a:r>
                      <a:endParaRPr lang="id-ID" sz="1050" dirty="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c>
                  <a:txBody>
                    <a:bodyPr/>
                    <a:lstStyle/>
                    <a:p>
                      <a:pPr algn="ctr">
                        <a:lnSpc>
                          <a:spcPct val="107000"/>
                        </a:lnSpc>
                        <a:spcAft>
                          <a:spcPts val="0"/>
                        </a:spcAft>
                      </a:pPr>
                      <a:r>
                        <a:rPr lang="id-ID" sz="1050">
                          <a:effectLst/>
                          <a:latin typeface="Comic Sans MS" panose="030F0702030302020204" pitchFamily="66" charset="0"/>
                        </a:rPr>
                        <a:t>3,29</a:t>
                      </a:r>
                      <a:endParaRPr lang="id-ID" sz="105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c>
                  <a:txBody>
                    <a:bodyPr/>
                    <a:lstStyle/>
                    <a:p>
                      <a:pPr algn="ctr">
                        <a:lnSpc>
                          <a:spcPct val="107000"/>
                        </a:lnSpc>
                        <a:spcAft>
                          <a:spcPts val="0"/>
                        </a:spcAft>
                      </a:pPr>
                      <a:r>
                        <a:rPr lang="id-ID" sz="1050">
                          <a:effectLst/>
                          <a:latin typeface="Comic Sans MS" panose="030F0702030302020204" pitchFamily="66" charset="0"/>
                        </a:rPr>
                        <a:t>5,42</a:t>
                      </a:r>
                      <a:endParaRPr lang="id-ID" sz="105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r>
              <a:tr h="214298">
                <a:tc>
                  <a:txBody>
                    <a:bodyPr/>
                    <a:lstStyle/>
                    <a:p>
                      <a:pPr>
                        <a:lnSpc>
                          <a:spcPct val="107000"/>
                        </a:lnSpc>
                        <a:spcAft>
                          <a:spcPts val="0"/>
                        </a:spcAft>
                      </a:pPr>
                      <a:r>
                        <a:rPr lang="id-ID" sz="1050">
                          <a:effectLst/>
                          <a:latin typeface="Comic Sans MS" panose="030F0702030302020204" pitchFamily="66" charset="0"/>
                        </a:rPr>
                        <a:t>Jumlah Daun Jagung Manis 6 MST</a:t>
                      </a:r>
                      <a:endParaRPr lang="id-ID" sz="105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c>
                  <a:txBody>
                    <a:bodyPr/>
                    <a:lstStyle/>
                    <a:p>
                      <a:pPr algn="ctr">
                        <a:lnSpc>
                          <a:spcPct val="107000"/>
                        </a:lnSpc>
                        <a:spcAft>
                          <a:spcPts val="0"/>
                        </a:spcAft>
                      </a:pPr>
                      <a:r>
                        <a:rPr lang="id-ID" sz="1050" dirty="0" smtClean="0">
                          <a:effectLst/>
                          <a:latin typeface="Comic Sans MS" panose="030F0702030302020204" pitchFamily="66" charset="0"/>
                        </a:rPr>
                        <a:t>ns</a:t>
                      </a:r>
                      <a:endParaRPr lang="id-ID" sz="1050" dirty="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c>
                  <a:txBody>
                    <a:bodyPr/>
                    <a:lstStyle/>
                    <a:p>
                      <a:pPr algn="ctr">
                        <a:lnSpc>
                          <a:spcPct val="107000"/>
                        </a:lnSpc>
                        <a:spcAft>
                          <a:spcPts val="0"/>
                        </a:spcAft>
                      </a:pPr>
                      <a:r>
                        <a:rPr lang="id-ID" sz="1050">
                          <a:effectLst/>
                          <a:latin typeface="Comic Sans MS" panose="030F0702030302020204" pitchFamily="66" charset="0"/>
                        </a:rPr>
                        <a:t>1,46</a:t>
                      </a:r>
                      <a:endParaRPr lang="id-ID" sz="105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c>
                  <a:txBody>
                    <a:bodyPr/>
                    <a:lstStyle/>
                    <a:p>
                      <a:pPr algn="ctr">
                        <a:lnSpc>
                          <a:spcPct val="107000"/>
                        </a:lnSpc>
                        <a:spcAft>
                          <a:spcPts val="0"/>
                        </a:spcAft>
                      </a:pPr>
                      <a:r>
                        <a:rPr lang="id-ID" sz="1050">
                          <a:effectLst/>
                          <a:latin typeface="Comic Sans MS" panose="030F0702030302020204" pitchFamily="66" charset="0"/>
                        </a:rPr>
                        <a:t>3,29</a:t>
                      </a:r>
                      <a:endParaRPr lang="id-ID" sz="105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c>
                  <a:txBody>
                    <a:bodyPr/>
                    <a:lstStyle/>
                    <a:p>
                      <a:pPr algn="ctr">
                        <a:lnSpc>
                          <a:spcPct val="107000"/>
                        </a:lnSpc>
                        <a:spcAft>
                          <a:spcPts val="0"/>
                        </a:spcAft>
                      </a:pPr>
                      <a:r>
                        <a:rPr lang="id-ID" sz="1050">
                          <a:effectLst/>
                          <a:latin typeface="Comic Sans MS" panose="030F0702030302020204" pitchFamily="66" charset="0"/>
                        </a:rPr>
                        <a:t>5,42</a:t>
                      </a:r>
                      <a:endParaRPr lang="id-ID" sz="105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r>
              <a:tr h="214298">
                <a:tc>
                  <a:txBody>
                    <a:bodyPr/>
                    <a:lstStyle/>
                    <a:p>
                      <a:pPr>
                        <a:lnSpc>
                          <a:spcPct val="107000"/>
                        </a:lnSpc>
                        <a:spcAft>
                          <a:spcPts val="0"/>
                        </a:spcAft>
                      </a:pPr>
                      <a:r>
                        <a:rPr lang="id-ID" sz="1050">
                          <a:effectLst/>
                          <a:latin typeface="Comic Sans MS" panose="030F0702030302020204" pitchFamily="66" charset="0"/>
                        </a:rPr>
                        <a:t>Jumlah Daun Jagung Manis 8 MST</a:t>
                      </a:r>
                      <a:endParaRPr lang="id-ID" sz="105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c>
                  <a:txBody>
                    <a:bodyPr/>
                    <a:lstStyle/>
                    <a:p>
                      <a:pPr algn="ctr">
                        <a:lnSpc>
                          <a:spcPct val="107000"/>
                        </a:lnSpc>
                        <a:spcAft>
                          <a:spcPts val="0"/>
                        </a:spcAft>
                      </a:pPr>
                      <a:r>
                        <a:rPr lang="id-ID" sz="1050" dirty="0" smtClean="0">
                          <a:effectLst/>
                          <a:latin typeface="Comic Sans MS" panose="030F0702030302020204" pitchFamily="66" charset="0"/>
                        </a:rPr>
                        <a:t>ns</a:t>
                      </a:r>
                      <a:endParaRPr lang="id-ID" sz="1050" dirty="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c>
                  <a:txBody>
                    <a:bodyPr/>
                    <a:lstStyle/>
                    <a:p>
                      <a:pPr algn="ctr">
                        <a:lnSpc>
                          <a:spcPct val="107000"/>
                        </a:lnSpc>
                        <a:spcAft>
                          <a:spcPts val="0"/>
                        </a:spcAft>
                      </a:pPr>
                      <a:r>
                        <a:rPr lang="id-ID" sz="1050" dirty="0">
                          <a:effectLst/>
                          <a:latin typeface="Comic Sans MS" panose="030F0702030302020204" pitchFamily="66" charset="0"/>
                        </a:rPr>
                        <a:t>1,14</a:t>
                      </a:r>
                      <a:endParaRPr lang="id-ID" sz="1050" dirty="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c>
                  <a:txBody>
                    <a:bodyPr/>
                    <a:lstStyle/>
                    <a:p>
                      <a:pPr algn="ctr">
                        <a:lnSpc>
                          <a:spcPct val="107000"/>
                        </a:lnSpc>
                        <a:spcAft>
                          <a:spcPts val="0"/>
                        </a:spcAft>
                      </a:pPr>
                      <a:r>
                        <a:rPr lang="id-ID" sz="1050" dirty="0">
                          <a:effectLst/>
                          <a:latin typeface="Comic Sans MS" panose="030F0702030302020204" pitchFamily="66" charset="0"/>
                        </a:rPr>
                        <a:t>3,29</a:t>
                      </a:r>
                      <a:endParaRPr lang="id-ID" sz="1050" dirty="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c>
                  <a:txBody>
                    <a:bodyPr/>
                    <a:lstStyle/>
                    <a:p>
                      <a:pPr algn="ctr">
                        <a:lnSpc>
                          <a:spcPct val="107000"/>
                        </a:lnSpc>
                        <a:spcAft>
                          <a:spcPts val="0"/>
                        </a:spcAft>
                      </a:pPr>
                      <a:r>
                        <a:rPr lang="id-ID" sz="1050">
                          <a:effectLst/>
                          <a:latin typeface="Comic Sans MS" panose="030F0702030302020204" pitchFamily="66" charset="0"/>
                        </a:rPr>
                        <a:t>5,42</a:t>
                      </a:r>
                      <a:endParaRPr lang="id-ID" sz="105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r>
              <a:tr h="214298">
                <a:tc>
                  <a:txBody>
                    <a:bodyPr/>
                    <a:lstStyle/>
                    <a:p>
                      <a:pPr>
                        <a:lnSpc>
                          <a:spcPct val="107000"/>
                        </a:lnSpc>
                        <a:spcAft>
                          <a:spcPts val="0"/>
                        </a:spcAft>
                      </a:pPr>
                      <a:r>
                        <a:rPr lang="id-ID" sz="1050" dirty="0">
                          <a:effectLst/>
                          <a:latin typeface="Comic Sans MS" panose="030F0702030302020204" pitchFamily="66" charset="0"/>
                        </a:rPr>
                        <a:t>Jumlah Daun Jagung Manis 10 MST</a:t>
                      </a:r>
                      <a:endParaRPr lang="id-ID" sz="1050" dirty="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c>
                  <a:txBody>
                    <a:bodyPr/>
                    <a:lstStyle/>
                    <a:p>
                      <a:pPr algn="ctr">
                        <a:lnSpc>
                          <a:spcPct val="107000"/>
                        </a:lnSpc>
                        <a:spcAft>
                          <a:spcPts val="0"/>
                        </a:spcAft>
                      </a:pPr>
                      <a:r>
                        <a:rPr lang="id-ID" sz="1050" dirty="0" smtClean="0">
                          <a:effectLst/>
                          <a:latin typeface="Comic Sans MS" panose="030F0702030302020204" pitchFamily="66" charset="0"/>
                        </a:rPr>
                        <a:t>ns</a:t>
                      </a:r>
                      <a:endParaRPr lang="id-ID" sz="1050" dirty="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c>
                  <a:txBody>
                    <a:bodyPr/>
                    <a:lstStyle/>
                    <a:p>
                      <a:pPr algn="ctr">
                        <a:lnSpc>
                          <a:spcPct val="107000"/>
                        </a:lnSpc>
                        <a:spcAft>
                          <a:spcPts val="0"/>
                        </a:spcAft>
                      </a:pPr>
                      <a:r>
                        <a:rPr lang="id-ID" sz="1050" dirty="0">
                          <a:effectLst/>
                          <a:latin typeface="Comic Sans MS" panose="030F0702030302020204" pitchFamily="66" charset="0"/>
                        </a:rPr>
                        <a:t>1,57</a:t>
                      </a:r>
                      <a:endParaRPr lang="id-ID" sz="1050" dirty="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c>
                  <a:txBody>
                    <a:bodyPr/>
                    <a:lstStyle/>
                    <a:p>
                      <a:pPr algn="ctr">
                        <a:lnSpc>
                          <a:spcPct val="107000"/>
                        </a:lnSpc>
                        <a:spcAft>
                          <a:spcPts val="0"/>
                        </a:spcAft>
                      </a:pPr>
                      <a:r>
                        <a:rPr lang="id-ID" sz="1050" dirty="0">
                          <a:effectLst/>
                          <a:latin typeface="Comic Sans MS" panose="030F0702030302020204" pitchFamily="66" charset="0"/>
                        </a:rPr>
                        <a:t>3,29</a:t>
                      </a:r>
                      <a:endParaRPr lang="id-ID" sz="1050" dirty="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c>
                  <a:txBody>
                    <a:bodyPr/>
                    <a:lstStyle/>
                    <a:p>
                      <a:pPr algn="ctr">
                        <a:lnSpc>
                          <a:spcPct val="107000"/>
                        </a:lnSpc>
                        <a:spcAft>
                          <a:spcPts val="0"/>
                        </a:spcAft>
                      </a:pPr>
                      <a:r>
                        <a:rPr lang="id-ID" sz="1050">
                          <a:effectLst/>
                          <a:latin typeface="Comic Sans MS" panose="030F0702030302020204" pitchFamily="66" charset="0"/>
                        </a:rPr>
                        <a:t>5,42</a:t>
                      </a:r>
                      <a:endParaRPr lang="id-ID" sz="105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r>
              <a:tr h="214298">
                <a:tc>
                  <a:txBody>
                    <a:bodyPr/>
                    <a:lstStyle/>
                    <a:p>
                      <a:pPr>
                        <a:lnSpc>
                          <a:spcPct val="107000"/>
                        </a:lnSpc>
                        <a:spcAft>
                          <a:spcPts val="0"/>
                        </a:spcAft>
                      </a:pPr>
                      <a:r>
                        <a:rPr lang="id-ID" sz="1050" dirty="0">
                          <a:effectLst/>
                          <a:latin typeface="Comic Sans MS" panose="030F0702030302020204" pitchFamily="66" charset="0"/>
                        </a:rPr>
                        <a:t>Panjang Tongkol Jagung Manis</a:t>
                      </a:r>
                      <a:endParaRPr lang="id-ID" sz="1050" dirty="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c>
                  <a:txBody>
                    <a:bodyPr/>
                    <a:lstStyle/>
                    <a:p>
                      <a:pPr algn="ctr">
                        <a:lnSpc>
                          <a:spcPct val="107000"/>
                        </a:lnSpc>
                        <a:spcAft>
                          <a:spcPts val="0"/>
                        </a:spcAft>
                      </a:pPr>
                      <a:r>
                        <a:rPr lang="id-ID" sz="1050" dirty="0" smtClean="0">
                          <a:effectLst/>
                          <a:latin typeface="Comic Sans MS" panose="030F0702030302020204" pitchFamily="66" charset="0"/>
                        </a:rPr>
                        <a:t>ns</a:t>
                      </a:r>
                      <a:endParaRPr lang="id-ID" sz="1050" dirty="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c>
                  <a:txBody>
                    <a:bodyPr/>
                    <a:lstStyle/>
                    <a:p>
                      <a:pPr algn="ctr">
                        <a:lnSpc>
                          <a:spcPct val="107000"/>
                        </a:lnSpc>
                        <a:spcAft>
                          <a:spcPts val="0"/>
                        </a:spcAft>
                      </a:pPr>
                      <a:r>
                        <a:rPr lang="id-ID" sz="1050" dirty="0">
                          <a:effectLst/>
                          <a:latin typeface="Comic Sans MS" panose="030F0702030302020204" pitchFamily="66" charset="0"/>
                        </a:rPr>
                        <a:t>0,28</a:t>
                      </a:r>
                      <a:endParaRPr lang="id-ID" sz="1050" dirty="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c>
                  <a:txBody>
                    <a:bodyPr/>
                    <a:lstStyle/>
                    <a:p>
                      <a:pPr algn="ctr">
                        <a:lnSpc>
                          <a:spcPct val="107000"/>
                        </a:lnSpc>
                        <a:spcAft>
                          <a:spcPts val="0"/>
                        </a:spcAft>
                      </a:pPr>
                      <a:r>
                        <a:rPr lang="id-ID" sz="1050">
                          <a:effectLst/>
                          <a:latin typeface="Comic Sans MS" panose="030F0702030302020204" pitchFamily="66" charset="0"/>
                        </a:rPr>
                        <a:t>3,29</a:t>
                      </a:r>
                      <a:endParaRPr lang="id-ID" sz="105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c>
                  <a:txBody>
                    <a:bodyPr/>
                    <a:lstStyle/>
                    <a:p>
                      <a:pPr algn="ctr">
                        <a:lnSpc>
                          <a:spcPct val="107000"/>
                        </a:lnSpc>
                        <a:spcAft>
                          <a:spcPts val="0"/>
                        </a:spcAft>
                      </a:pPr>
                      <a:r>
                        <a:rPr lang="id-ID" sz="1050" dirty="0">
                          <a:effectLst/>
                          <a:latin typeface="Comic Sans MS" panose="030F0702030302020204" pitchFamily="66" charset="0"/>
                        </a:rPr>
                        <a:t>5,42</a:t>
                      </a:r>
                      <a:endParaRPr lang="id-ID" sz="1050" dirty="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r>
              <a:tr h="214298">
                <a:tc>
                  <a:txBody>
                    <a:bodyPr/>
                    <a:lstStyle/>
                    <a:p>
                      <a:pPr>
                        <a:lnSpc>
                          <a:spcPct val="107000"/>
                        </a:lnSpc>
                        <a:spcAft>
                          <a:spcPts val="0"/>
                        </a:spcAft>
                      </a:pPr>
                      <a:r>
                        <a:rPr lang="id-ID" sz="1050">
                          <a:effectLst/>
                          <a:latin typeface="Comic Sans MS" panose="030F0702030302020204" pitchFamily="66" charset="0"/>
                        </a:rPr>
                        <a:t>Diameter Tongkol Jagun Manis</a:t>
                      </a:r>
                      <a:endParaRPr lang="id-ID" sz="105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c>
                  <a:txBody>
                    <a:bodyPr/>
                    <a:lstStyle/>
                    <a:p>
                      <a:pPr algn="ctr">
                        <a:lnSpc>
                          <a:spcPct val="107000"/>
                        </a:lnSpc>
                        <a:spcAft>
                          <a:spcPts val="0"/>
                        </a:spcAft>
                      </a:pPr>
                      <a:r>
                        <a:rPr lang="id-ID" sz="1050">
                          <a:effectLst/>
                          <a:latin typeface="Comic Sans MS" panose="030F0702030302020204" pitchFamily="66" charset="0"/>
                        </a:rPr>
                        <a:t>*</a:t>
                      </a:r>
                      <a:endParaRPr lang="id-ID" sz="105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c>
                  <a:txBody>
                    <a:bodyPr/>
                    <a:lstStyle/>
                    <a:p>
                      <a:pPr algn="ctr">
                        <a:lnSpc>
                          <a:spcPct val="107000"/>
                        </a:lnSpc>
                        <a:spcAft>
                          <a:spcPts val="0"/>
                        </a:spcAft>
                      </a:pPr>
                      <a:r>
                        <a:rPr lang="id-ID" sz="1050" dirty="0">
                          <a:effectLst/>
                          <a:latin typeface="Comic Sans MS" panose="030F0702030302020204" pitchFamily="66" charset="0"/>
                        </a:rPr>
                        <a:t>3,52</a:t>
                      </a:r>
                      <a:endParaRPr lang="id-ID" sz="1050" dirty="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c>
                  <a:txBody>
                    <a:bodyPr/>
                    <a:lstStyle/>
                    <a:p>
                      <a:pPr algn="ctr">
                        <a:lnSpc>
                          <a:spcPct val="107000"/>
                        </a:lnSpc>
                        <a:spcAft>
                          <a:spcPts val="0"/>
                        </a:spcAft>
                      </a:pPr>
                      <a:r>
                        <a:rPr lang="id-ID" sz="1050" dirty="0">
                          <a:effectLst/>
                          <a:latin typeface="Comic Sans MS" panose="030F0702030302020204" pitchFamily="66" charset="0"/>
                        </a:rPr>
                        <a:t>3,29</a:t>
                      </a:r>
                      <a:endParaRPr lang="id-ID" sz="1050" dirty="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c>
                  <a:txBody>
                    <a:bodyPr/>
                    <a:lstStyle/>
                    <a:p>
                      <a:pPr algn="ctr">
                        <a:lnSpc>
                          <a:spcPct val="107000"/>
                        </a:lnSpc>
                        <a:spcAft>
                          <a:spcPts val="0"/>
                        </a:spcAft>
                      </a:pPr>
                      <a:r>
                        <a:rPr lang="id-ID" sz="1050" dirty="0">
                          <a:effectLst/>
                          <a:latin typeface="Comic Sans MS" panose="030F0702030302020204" pitchFamily="66" charset="0"/>
                        </a:rPr>
                        <a:t>5,42</a:t>
                      </a:r>
                      <a:endParaRPr lang="id-ID" sz="1050" dirty="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r>
              <a:tr h="214298">
                <a:tc>
                  <a:txBody>
                    <a:bodyPr/>
                    <a:lstStyle/>
                    <a:p>
                      <a:pPr>
                        <a:lnSpc>
                          <a:spcPct val="107000"/>
                        </a:lnSpc>
                        <a:spcAft>
                          <a:spcPts val="0"/>
                        </a:spcAft>
                      </a:pPr>
                      <a:r>
                        <a:rPr lang="id-ID" sz="1050">
                          <a:effectLst/>
                          <a:latin typeface="Comic Sans MS" panose="030F0702030302020204" pitchFamily="66" charset="0"/>
                        </a:rPr>
                        <a:t>Berat Tongkol Jagung Manis      </a:t>
                      </a:r>
                      <a:endParaRPr lang="id-ID" sz="105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c>
                  <a:txBody>
                    <a:bodyPr/>
                    <a:lstStyle/>
                    <a:p>
                      <a:pPr algn="ctr">
                        <a:lnSpc>
                          <a:spcPct val="107000"/>
                        </a:lnSpc>
                        <a:spcAft>
                          <a:spcPts val="0"/>
                        </a:spcAft>
                      </a:pPr>
                      <a:r>
                        <a:rPr lang="id-ID" sz="1050">
                          <a:effectLst/>
                          <a:latin typeface="Comic Sans MS" panose="030F0702030302020204" pitchFamily="66" charset="0"/>
                        </a:rPr>
                        <a:t>*</a:t>
                      </a:r>
                      <a:endParaRPr lang="id-ID" sz="105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c>
                  <a:txBody>
                    <a:bodyPr/>
                    <a:lstStyle/>
                    <a:p>
                      <a:pPr algn="ctr">
                        <a:lnSpc>
                          <a:spcPct val="107000"/>
                        </a:lnSpc>
                        <a:spcAft>
                          <a:spcPts val="0"/>
                        </a:spcAft>
                      </a:pPr>
                      <a:r>
                        <a:rPr lang="id-ID" sz="1050">
                          <a:effectLst/>
                          <a:latin typeface="Comic Sans MS" panose="030F0702030302020204" pitchFamily="66" charset="0"/>
                        </a:rPr>
                        <a:t>3,38</a:t>
                      </a:r>
                      <a:endParaRPr lang="id-ID" sz="105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c>
                  <a:txBody>
                    <a:bodyPr/>
                    <a:lstStyle/>
                    <a:p>
                      <a:pPr algn="ctr">
                        <a:lnSpc>
                          <a:spcPct val="107000"/>
                        </a:lnSpc>
                        <a:spcAft>
                          <a:spcPts val="0"/>
                        </a:spcAft>
                      </a:pPr>
                      <a:r>
                        <a:rPr lang="id-ID" sz="1050" dirty="0">
                          <a:effectLst/>
                          <a:latin typeface="Comic Sans MS" panose="030F0702030302020204" pitchFamily="66" charset="0"/>
                        </a:rPr>
                        <a:t>3,29</a:t>
                      </a:r>
                      <a:endParaRPr lang="id-ID" sz="1050" dirty="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c>
                  <a:txBody>
                    <a:bodyPr/>
                    <a:lstStyle/>
                    <a:p>
                      <a:pPr algn="ctr">
                        <a:lnSpc>
                          <a:spcPct val="107000"/>
                        </a:lnSpc>
                        <a:spcAft>
                          <a:spcPts val="0"/>
                        </a:spcAft>
                      </a:pPr>
                      <a:r>
                        <a:rPr lang="id-ID" sz="1050" dirty="0">
                          <a:effectLst/>
                          <a:latin typeface="Comic Sans MS" panose="030F0702030302020204" pitchFamily="66" charset="0"/>
                        </a:rPr>
                        <a:t>5,42</a:t>
                      </a:r>
                      <a:endParaRPr lang="id-ID" sz="1050" dirty="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r>
              <a:tr h="214298">
                <a:tc>
                  <a:txBody>
                    <a:bodyPr/>
                    <a:lstStyle/>
                    <a:p>
                      <a:pPr>
                        <a:lnSpc>
                          <a:spcPct val="107000"/>
                        </a:lnSpc>
                        <a:spcAft>
                          <a:spcPts val="0"/>
                        </a:spcAft>
                      </a:pPr>
                      <a:r>
                        <a:rPr lang="id-ID" sz="1050" dirty="0">
                          <a:effectLst/>
                          <a:latin typeface="Comic Sans MS" panose="030F0702030302020204" pitchFamily="66" charset="0"/>
                        </a:rPr>
                        <a:t>Tingkat Kemanisan Jagung Manis</a:t>
                      </a:r>
                      <a:endParaRPr lang="id-ID" sz="1050" dirty="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c>
                  <a:txBody>
                    <a:bodyPr/>
                    <a:lstStyle/>
                    <a:p>
                      <a:pPr algn="ctr">
                        <a:lnSpc>
                          <a:spcPct val="107000"/>
                        </a:lnSpc>
                        <a:spcAft>
                          <a:spcPts val="0"/>
                        </a:spcAft>
                      </a:pPr>
                      <a:r>
                        <a:rPr lang="id-ID" sz="1050" dirty="0">
                          <a:effectLst/>
                          <a:latin typeface="Comic Sans MS" panose="030F0702030302020204" pitchFamily="66" charset="0"/>
                        </a:rPr>
                        <a:t>**</a:t>
                      </a:r>
                      <a:endParaRPr lang="id-ID" sz="1050" dirty="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c>
                  <a:txBody>
                    <a:bodyPr/>
                    <a:lstStyle/>
                    <a:p>
                      <a:pPr algn="ctr">
                        <a:lnSpc>
                          <a:spcPct val="107000"/>
                        </a:lnSpc>
                        <a:spcAft>
                          <a:spcPts val="0"/>
                        </a:spcAft>
                      </a:pPr>
                      <a:r>
                        <a:rPr lang="id-ID" sz="1050" dirty="0">
                          <a:effectLst/>
                          <a:latin typeface="Comic Sans MS" panose="030F0702030302020204" pitchFamily="66" charset="0"/>
                        </a:rPr>
                        <a:t>16,21</a:t>
                      </a:r>
                      <a:endParaRPr lang="id-ID" sz="1050" dirty="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c>
                  <a:txBody>
                    <a:bodyPr/>
                    <a:lstStyle/>
                    <a:p>
                      <a:pPr algn="ctr">
                        <a:lnSpc>
                          <a:spcPct val="107000"/>
                        </a:lnSpc>
                        <a:spcAft>
                          <a:spcPts val="0"/>
                        </a:spcAft>
                      </a:pPr>
                      <a:r>
                        <a:rPr lang="id-ID" sz="1050" dirty="0">
                          <a:effectLst/>
                          <a:latin typeface="Comic Sans MS" panose="030F0702030302020204" pitchFamily="66" charset="0"/>
                        </a:rPr>
                        <a:t>3,29</a:t>
                      </a:r>
                      <a:endParaRPr lang="id-ID" sz="1050" dirty="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c>
                  <a:txBody>
                    <a:bodyPr/>
                    <a:lstStyle/>
                    <a:p>
                      <a:pPr algn="ctr">
                        <a:lnSpc>
                          <a:spcPct val="107000"/>
                        </a:lnSpc>
                        <a:spcAft>
                          <a:spcPts val="0"/>
                        </a:spcAft>
                      </a:pPr>
                      <a:r>
                        <a:rPr lang="id-ID" sz="1050" dirty="0">
                          <a:effectLst/>
                          <a:latin typeface="Comic Sans MS" panose="030F0702030302020204" pitchFamily="66" charset="0"/>
                        </a:rPr>
                        <a:t>5,42</a:t>
                      </a:r>
                      <a:endParaRPr lang="id-ID" sz="1050" dirty="0">
                        <a:effectLst/>
                        <a:latin typeface="Comic Sans MS" panose="030F0702030302020204" pitchFamily="66" charset="0"/>
                        <a:ea typeface="Calibri" panose="020F0502020204030204" pitchFamily="34" charset="0"/>
                        <a:cs typeface="Calibri" panose="020F0502020204030204" pitchFamily="34" charset="0"/>
                      </a:endParaRPr>
                    </a:p>
                  </a:txBody>
                  <a:tcPr marL="43356" marR="43356" marT="0" marB="0" anchor="ctr"/>
                </a:tc>
              </a:tr>
            </a:tbl>
          </a:graphicData>
        </a:graphic>
      </p:graphicFrame>
      <p:sp>
        <p:nvSpPr>
          <p:cNvPr id="2" name="Rectangle 1"/>
          <p:cNvSpPr/>
          <p:nvPr/>
        </p:nvSpPr>
        <p:spPr>
          <a:xfrm>
            <a:off x="8580350" y="3708400"/>
            <a:ext cx="563650" cy="1435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45"/>
          <p:cNvSpPr/>
          <p:nvPr/>
        </p:nvSpPr>
        <p:spPr>
          <a:xfrm>
            <a:off x="4510540" y="1289038"/>
            <a:ext cx="352500" cy="954300"/>
          </a:xfrm>
          <a:prstGeom prst="rect">
            <a:avLst/>
          </a:prstGeom>
          <a:solidFill>
            <a:srgbClr val="CFC3AC">
              <a:alpha val="5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5"/>
          <p:cNvSpPr/>
          <p:nvPr/>
        </p:nvSpPr>
        <p:spPr>
          <a:xfrm>
            <a:off x="1563804" y="1319248"/>
            <a:ext cx="352500" cy="954300"/>
          </a:xfrm>
          <a:prstGeom prst="rect">
            <a:avLst/>
          </a:prstGeom>
          <a:solidFill>
            <a:srgbClr val="CFC3AC">
              <a:alpha val="5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5"/>
          <p:cNvSpPr/>
          <p:nvPr/>
        </p:nvSpPr>
        <p:spPr>
          <a:xfrm>
            <a:off x="3216288" y="3670300"/>
            <a:ext cx="352500" cy="954300"/>
          </a:xfrm>
          <a:prstGeom prst="rect">
            <a:avLst/>
          </a:prstGeom>
          <a:solidFill>
            <a:srgbClr val="CFC3AC">
              <a:alpha val="5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5"/>
          <p:cNvSpPr/>
          <p:nvPr/>
        </p:nvSpPr>
        <p:spPr>
          <a:xfrm>
            <a:off x="6045213" y="3670300"/>
            <a:ext cx="352500" cy="954300"/>
          </a:xfrm>
          <a:prstGeom prst="rect">
            <a:avLst/>
          </a:prstGeom>
          <a:solidFill>
            <a:srgbClr val="CFC3AC">
              <a:alpha val="5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5"/>
          <p:cNvSpPr/>
          <p:nvPr/>
        </p:nvSpPr>
        <p:spPr>
          <a:xfrm>
            <a:off x="269875" y="3670300"/>
            <a:ext cx="352500" cy="954300"/>
          </a:xfrm>
          <a:prstGeom prst="rect">
            <a:avLst/>
          </a:prstGeom>
          <a:solidFill>
            <a:srgbClr val="CFC3AC">
              <a:alpha val="5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5"/>
          <p:cNvSpPr txBox="1">
            <a:spLocks noGrp="1"/>
          </p:cNvSpPr>
          <p:nvPr>
            <p:ph type="ctrTitle"/>
          </p:nvPr>
        </p:nvSpPr>
        <p:spPr>
          <a:xfrm>
            <a:off x="2932486" y="229080"/>
            <a:ext cx="4030651" cy="48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dirty="0" smtClean="0"/>
              <a:t>Parameter Pengamatan</a:t>
            </a:r>
            <a:endParaRPr dirty="0"/>
          </a:p>
        </p:txBody>
      </p:sp>
      <p:sp>
        <p:nvSpPr>
          <p:cNvPr id="461" name="Google Shape;461;p45"/>
          <p:cNvSpPr txBox="1"/>
          <p:nvPr/>
        </p:nvSpPr>
        <p:spPr>
          <a:xfrm>
            <a:off x="496872" y="1217453"/>
            <a:ext cx="1388579" cy="1158793"/>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None/>
            </a:pPr>
            <a:r>
              <a:rPr lang="id-ID" sz="1800" b="1" dirty="0" smtClean="0">
                <a:solidFill>
                  <a:schemeClr val="dk1"/>
                </a:solidFill>
                <a:latin typeface="Livvic"/>
                <a:ea typeface="Livvic"/>
                <a:cs typeface="Livvic"/>
                <a:sym typeface="Livvic"/>
              </a:rPr>
              <a:t>Tinggi Tanaman Jagung Manis</a:t>
            </a:r>
            <a:endParaRPr sz="1800" b="1" dirty="0">
              <a:solidFill>
                <a:schemeClr val="dk1"/>
              </a:solidFill>
              <a:latin typeface="Livvic"/>
              <a:ea typeface="Livvic"/>
              <a:cs typeface="Livvic"/>
              <a:sym typeface="Livvic"/>
            </a:endParaRPr>
          </a:p>
        </p:txBody>
      </p:sp>
      <p:grpSp>
        <p:nvGrpSpPr>
          <p:cNvPr id="462" name="Google Shape;462;p45"/>
          <p:cNvGrpSpPr/>
          <p:nvPr/>
        </p:nvGrpSpPr>
        <p:grpSpPr>
          <a:xfrm>
            <a:off x="268701" y="2845669"/>
            <a:ext cx="6001362" cy="222300"/>
            <a:chOff x="1464850" y="436376"/>
            <a:chExt cx="6001362" cy="222300"/>
          </a:xfrm>
        </p:grpSpPr>
        <p:sp>
          <p:nvSpPr>
            <p:cNvPr id="463" name="Google Shape;463;p45"/>
            <p:cNvSpPr/>
            <p:nvPr/>
          </p:nvSpPr>
          <p:spPr>
            <a:xfrm>
              <a:off x="1464850" y="436376"/>
              <a:ext cx="222300" cy="222300"/>
            </a:xfrm>
            <a:prstGeom prst="diamond">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5"/>
            <p:cNvSpPr/>
            <p:nvPr/>
          </p:nvSpPr>
          <p:spPr>
            <a:xfrm>
              <a:off x="4410215" y="436376"/>
              <a:ext cx="222300" cy="222300"/>
            </a:xfrm>
            <a:prstGeom prst="diamond">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5"/>
            <p:cNvSpPr/>
            <p:nvPr/>
          </p:nvSpPr>
          <p:spPr>
            <a:xfrm>
              <a:off x="7243912" y="436376"/>
              <a:ext cx="222300" cy="222300"/>
            </a:xfrm>
            <a:prstGeom prst="diamond">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5"/>
            <p:cNvSpPr/>
            <p:nvPr/>
          </p:nvSpPr>
          <p:spPr>
            <a:xfrm>
              <a:off x="2920366" y="436376"/>
              <a:ext cx="222300" cy="222300"/>
            </a:xfrm>
            <a:prstGeom prst="diamond">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5"/>
            <p:cNvSpPr/>
            <p:nvPr/>
          </p:nvSpPr>
          <p:spPr>
            <a:xfrm>
              <a:off x="5831847" y="436376"/>
              <a:ext cx="222300" cy="222300"/>
            </a:xfrm>
            <a:prstGeom prst="diamond">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68" name="Google Shape;468;p45"/>
            <p:cNvCxnSpPr/>
            <p:nvPr/>
          </p:nvCxnSpPr>
          <p:spPr>
            <a:xfrm>
              <a:off x="1798637" y="547513"/>
              <a:ext cx="988200" cy="0"/>
            </a:xfrm>
            <a:prstGeom prst="straightConnector1">
              <a:avLst/>
            </a:prstGeom>
            <a:noFill/>
            <a:ln w="19050" cap="flat" cmpd="sng">
              <a:solidFill>
                <a:schemeClr val="dk1"/>
              </a:solidFill>
              <a:prstDash val="solid"/>
              <a:round/>
              <a:headEnd type="none" w="med" len="med"/>
              <a:tailEnd type="none" w="med" len="med"/>
            </a:ln>
          </p:spPr>
        </p:cxnSp>
        <p:cxnSp>
          <p:nvCxnSpPr>
            <p:cNvPr id="469" name="Google Shape;469;p45"/>
            <p:cNvCxnSpPr/>
            <p:nvPr/>
          </p:nvCxnSpPr>
          <p:spPr>
            <a:xfrm>
              <a:off x="3276248" y="547513"/>
              <a:ext cx="988200" cy="0"/>
            </a:xfrm>
            <a:prstGeom prst="straightConnector1">
              <a:avLst/>
            </a:prstGeom>
            <a:noFill/>
            <a:ln w="19050" cap="flat" cmpd="sng">
              <a:solidFill>
                <a:schemeClr val="dk1"/>
              </a:solidFill>
              <a:prstDash val="solid"/>
              <a:round/>
              <a:headEnd type="none" w="med" len="med"/>
              <a:tailEnd type="none" w="med" len="med"/>
            </a:ln>
          </p:spPr>
        </p:cxnSp>
        <p:cxnSp>
          <p:nvCxnSpPr>
            <p:cNvPr id="470" name="Google Shape;470;p45"/>
            <p:cNvCxnSpPr/>
            <p:nvPr/>
          </p:nvCxnSpPr>
          <p:spPr>
            <a:xfrm>
              <a:off x="4753898" y="547513"/>
              <a:ext cx="988200" cy="0"/>
            </a:xfrm>
            <a:prstGeom prst="straightConnector1">
              <a:avLst/>
            </a:prstGeom>
            <a:noFill/>
            <a:ln w="19050" cap="flat" cmpd="sng">
              <a:solidFill>
                <a:schemeClr val="dk1"/>
              </a:solidFill>
              <a:prstDash val="solid"/>
              <a:round/>
              <a:headEnd type="none" w="med" len="med"/>
              <a:tailEnd type="none" w="med" len="med"/>
            </a:ln>
          </p:spPr>
        </p:cxnSp>
        <p:cxnSp>
          <p:nvCxnSpPr>
            <p:cNvPr id="471" name="Google Shape;471;p45"/>
            <p:cNvCxnSpPr/>
            <p:nvPr/>
          </p:nvCxnSpPr>
          <p:spPr>
            <a:xfrm>
              <a:off x="6143961" y="547513"/>
              <a:ext cx="988200" cy="0"/>
            </a:xfrm>
            <a:prstGeom prst="straightConnector1">
              <a:avLst/>
            </a:prstGeom>
            <a:noFill/>
            <a:ln w="19050" cap="flat" cmpd="sng">
              <a:solidFill>
                <a:schemeClr val="dk1"/>
              </a:solidFill>
              <a:prstDash val="solid"/>
              <a:round/>
              <a:headEnd type="none" w="med" len="med"/>
              <a:tailEnd type="none" w="med" len="med"/>
            </a:ln>
          </p:spPr>
        </p:cxnSp>
      </p:grpSp>
      <p:sp>
        <p:nvSpPr>
          <p:cNvPr id="473" name="Google Shape;473;p45"/>
          <p:cNvSpPr txBox="1"/>
          <p:nvPr/>
        </p:nvSpPr>
        <p:spPr>
          <a:xfrm>
            <a:off x="3629233" y="1195682"/>
            <a:ext cx="1133400" cy="4479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None/>
            </a:pPr>
            <a:r>
              <a:rPr lang="id-ID" sz="1800" b="1" dirty="0" smtClean="0">
                <a:solidFill>
                  <a:schemeClr val="dk1"/>
                </a:solidFill>
                <a:latin typeface="Livvic"/>
                <a:ea typeface="Livvic"/>
                <a:cs typeface="Livvic"/>
                <a:sym typeface="Livvic"/>
              </a:rPr>
              <a:t>Jumlah Daun Jagung Manis</a:t>
            </a:r>
            <a:endParaRPr sz="1800" b="1" dirty="0">
              <a:solidFill>
                <a:schemeClr val="dk1"/>
              </a:solidFill>
              <a:latin typeface="Livvic"/>
              <a:ea typeface="Livvic"/>
              <a:cs typeface="Livvic"/>
              <a:sym typeface="Livvic"/>
            </a:endParaRPr>
          </a:p>
        </p:txBody>
      </p:sp>
      <p:sp>
        <p:nvSpPr>
          <p:cNvPr id="476" name="Google Shape;476;p45"/>
          <p:cNvSpPr txBox="1"/>
          <p:nvPr/>
        </p:nvSpPr>
        <p:spPr>
          <a:xfrm>
            <a:off x="3326390" y="3559138"/>
            <a:ext cx="1133400" cy="42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id-ID" sz="1800" b="1" dirty="0" smtClean="0">
                <a:solidFill>
                  <a:schemeClr val="dk1"/>
                </a:solidFill>
                <a:latin typeface="Livvic"/>
                <a:ea typeface="Livvic"/>
                <a:cs typeface="Livvic"/>
                <a:sym typeface="Livvic"/>
              </a:rPr>
              <a:t>Berat Tongkol Jagung Manis</a:t>
            </a:r>
            <a:endParaRPr sz="1800" b="1" dirty="0">
              <a:solidFill>
                <a:schemeClr val="dk1"/>
              </a:solidFill>
              <a:latin typeface="Livvic"/>
              <a:ea typeface="Livvic"/>
              <a:cs typeface="Livvic"/>
              <a:sym typeface="Livvic"/>
            </a:endParaRPr>
          </a:p>
        </p:txBody>
      </p:sp>
      <p:cxnSp>
        <p:nvCxnSpPr>
          <p:cNvPr id="477" name="Google Shape;477;p45"/>
          <p:cNvCxnSpPr/>
          <p:nvPr/>
        </p:nvCxnSpPr>
        <p:spPr>
          <a:xfrm flipH="1" flipV="1">
            <a:off x="368274" y="3069771"/>
            <a:ext cx="3226" cy="1553029"/>
          </a:xfrm>
          <a:prstGeom prst="straightConnector1">
            <a:avLst/>
          </a:prstGeom>
          <a:noFill/>
          <a:ln w="19050" cap="flat" cmpd="sng">
            <a:solidFill>
              <a:schemeClr val="accent1"/>
            </a:solidFill>
            <a:prstDash val="solid"/>
            <a:round/>
            <a:headEnd type="none" w="med" len="med"/>
            <a:tailEnd type="none" w="med" len="med"/>
          </a:ln>
        </p:spPr>
      </p:cxnSp>
      <p:sp>
        <p:nvSpPr>
          <p:cNvPr id="479" name="Google Shape;479;p45"/>
          <p:cNvSpPr txBox="1"/>
          <p:nvPr/>
        </p:nvSpPr>
        <p:spPr>
          <a:xfrm>
            <a:off x="368274" y="3559138"/>
            <a:ext cx="1482674" cy="42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id-ID" sz="1800" b="1" dirty="0" smtClean="0">
                <a:solidFill>
                  <a:schemeClr val="dk1"/>
                </a:solidFill>
                <a:latin typeface="Livvic"/>
                <a:ea typeface="Livvic"/>
                <a:cs typeface="Livvic"/>
                <a:sym typeface="Livvic"/>
              </a:rPr>
              <a:t>Diameter Tongkol Jagung Manis</a:t>
            </a:r>
            <a:endParaRPr sz="1800" b="1" dirty="0">
              <a:solidFill>
                <a:schemeClr val="dk1"/>
              </a:solidFill>
              <a:latin typeface="Livvic"/>
              <a:ea typeface="Livvic"/>
              <a:cs typeface="Livvic"/>
              <a:sym typeface="Livvic"/>
            </a:endParaRPr>
          </a:p>
        </p:txBody>
      </p:sp>
      <p:sp>
        <p:nvSpPr>
          <p:cNvPr id="482" name="Google Shape;482;p45"/>
          <p:cNvSpPr txBox="1"/>
          <p:nvPr/>
        </p:nvSpPr>
        <p:spPr>
          <a:xfrm>
            <a:off x="6184707" y="3559138"/>
            <a:ext cx="1453097" cy="42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id-ID" sz="1800" b="1" dirty="0" smtClean="0">
                <a:solidFill>
                  <a:schemeClr val="dk1"/>
                </a:solidFill>
                <a:latin typeface="Livvic"/>
                <a:ea typeface="Livvic"/>
                <a:cs typeface="Livvic"/>
                <a:sym typeface="Livvic"/>
              </a:rPr>
              <a:t>Tingkat Kemanisan Jagung Manis</a:t>
            </a:r>
            <a:endParaRPr sz="1800" b="1" dirty="0">
              <a:solidFill>
                <a:schemeClr val="dk1"/>
              </a:solidFill>
              <a:latin typeface="Livvic"/>
              <a:ea typeface="Livvic"/>
              <a:cs typeface="Livvic"/>
              <a:sym typeface="Livvic"/>
            </a:endParaRPr>
          </a:p>
        </p:txBody>
      </p:sp>
      <p:cxnSp>
        <p:nvCxnSpPr>
          <p:cNvPr id="33" name="Google Shape;471;p45"/>
          <p:cNvCxnSpPr/>
          <p:nvPr/>
        </p:nvCxnSpPr>
        <p:spPr>
          <a:xfrm>
            <a:off x="6362801" y="2956806"/>
            <a:ext cx="988200" cy="0"/>
          </a:xfrm>
          <a:prstGeom prst="straightConnector1">
            <a:avLst/>
          </a:prstGeom>
          <a:noFill/>
          <a:ln w="19050" cap="flat" cmpd="sng">
            <a:solidFill>
              <a:schemeClr val="dk1"/>
            </a:solidFill>
            <a:prstDash val="solid"/>
            <a:round/>
            <a:headEnd type="none" w="med" len="med"/>
            <a:tailEnd type="none" w="med" len="med"/>
          </a:ln>
        </p:spPr>
      </p:cxnSp>
      <p:sp>
        <p:nvSpPr>
          <p:cNvPr id="39" name="Google Shape;465;p45"/>
          <p:cNvSpPr/>
          <p:nvPr/>
        </p:nvSpPr>
        <p:spPr>
          <a:xfrm>
            <a:off x="7430351" y="2845656"/>
            <a:ext cx="222300" cy="222300"/>
          </a:xfrm>
          <a:prstGeom prst="diamond">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52;p45"/>
          <p:cNvSpPr/>
          <p:nvPr/>
        </p:nvSpPr>
        <p:spPr>
          <a:xfrm>
            <a:off x="7300151" y="1345090"/>
            <a:ext cx="352500" cy="954300"/>
          </a:xfrm>
          <a:prstGeom prst="rect">
            <a:avLst/>
          </a:prstGeom>
          <a:solidFill>
            <a:srgbClr val="CFC3AC">
              <a:alpha val="5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3;p45"/>
          <p:cNvSpPr txBox="1"/>
          <p:nvPr/>
        </p:nvSpPr>
        <p:spPr>
          <a:xfrm>
            <a:off x="6434101" y="1195682"/>
            <a:ext cx="1133400" cy="44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id-ID" sz="1800" b="1" dirty="0" smtClean="0">
                <a:solidFill>
                  <a:schemeClr val="dk1"/>
                </a:solidFill>
                <a:latin typeface="Livvic"/>
                <a:ea typeface="Livvic"/>
                <a:cs typeface="Livvic"/>
                <a:sym typeface="Livvic"/>
              </a:rPr>
              <a:t>Panjang Tongkol jagung Manis</a:t>
            </a:r>
            <a:endParaRPr sz="1800" b="1" dirty="0">
              <a:solidFill>
                <a:schemeClr val="dk1"/>
              </a:solidFill>
              <a:latin typeface="Livvic"/>
              <a:ea typeface="Livvic"/>
              <a:cs typeface="Livvic"/>
              <a:sym typeface="Livvic"/>
            </a:endParaRPr>
          </a:p>
        </p:txBody>
      </p:sp>
      <p:cxnSp>
        <p:nvCxnSpPr>
          <p:cNvPr id="36" name="Google Shape;477;p45"/>
          <p:cNvCxnSpPr/>
          <p:nvPr/>
        </p:nvCxnSpPr>
        <p:spPr>
          <a:xfrm flipH="1" flipV="1">
            <a:off x="3326390" y="3069770"/>
            <a:ext cx="3226" cy="1553029"/>
          </a:xfrm>
          <a:prstGeom prst="straightConnector1">
            <a:avLst/>
          </a:prstGeom>
          <a:noFill/>
          <a:ln w="19050" cap="flat" cmpd="sng">
            <a:solidFill>
              <a:schemeClr val="accent1"/>
            </a:solidFill>
            <a:prstDash val="solid"/>
            <a:round/>
            <a:headEnd type="none" w="med" len="med"/>
            <a:tailEnd type="none" w="med" len="med"/>
          </a:ln>
        </p:spPr>
      </p:cxnSp>
      <p:cxnSp>
        <p:nvCxnSpPr>
          <p:cNvPr id="37" name="Google Shape;477;p45"/>
          <p:cNvCxnSpPr/>
          <p:nvPr/>
        </p:nvCxnSpPr>
        <p:spPr>
          <a:xfrm flipH="1" flipV="1">
            <a:off x="6221463" y="3069770"/>
            <a:ext cx="3226" cy="1553029"/>
          </a:xfrm>
          <a:prstGeom prst="straightConnector1">
            <a:avLst/>
          </a:prstGeom>
          <a:noFill/>
          <a:ln w="19050" cap="flat" cmpd="sng">
            <a:solidFill>
              <a:schemeClr val="accent1"/>
            </a:solidFill>
            <a:prstDash val="solid"/>
            <a:round/>
            <a:headEnd type="none" w="med" len="med"/>
            <a:tailEnd type="none" w="med" len="med"/>
          </a:ln>
        </p:spPr>
      </p:cxnSp>
      <p:cxnSp>
        <p:nvCxnSpPr>
          <p:cNvPr id="38" name="Google Shape;477;p45"/>
          <p:cNvCxnSpPr/>
          <p:nvPr/>
        </p:nvCxnSpPr>
        <p:spPr>
          <a:xfrm flipH="1" flipV="1">
            <a:off x="1827037" y="1319248"/>
            <a:ext cx="3226" cy="1553029"/>
          </a:xfrm>
          <a:prstGeom prst="straightConnector1">
            <a:avLst/>
          </a:prstGeom>
          <a:noFill/>
          <a:ln w="19050" cap="flat" cmpd="sng">
            <a:solidFill>
              <a:schemeClr val="accent1"/>
            </a:solidFill>
            <a:prstDash val="solid"/>
            <a:round/>
            <a:headEnd type="none" w="med" len="med"/>
            <a:tailEnd type="none" w="med" len="med"/>
          </a:ln>
        </p:spPr>
      </p:cxnSp>
      <p:cxnSp>
        <p:nvCxnSpPr>
          <p:cNvPr id="40" name="Google Shape;477;p45"/>
          <p:cNvCxnSpPr/>
          <p:nvPr/>
        </p:nvCxnSpPr>
        <p:spPr>
          <a:xfrm flipH="1" flipV="1">
            <a:off x="4734458" y="1319247"/>
            <a:ext cx="3226" cy="1553029"/>
          </a:xfrm>
          <a:prstGeom prst="straightConnector1">
            <a:avLst/>
          </a:prstGeom>
          <a:noFill/>
          <a:ln w="19050" cap="flat" cmpd="sng">
            <a:solidFill>
              <a:schemeClr val="accent1"/>
            </a:solidFill>
            <a:prstDash val="solid"/>
            <a:round/>
            <a:headEnd type="none" w="med" len="med"/>
            <a:tailEnd type="none" w="med" len="med"/>
          </a:ln>
        </p:spPr>
      </p:cxnSp>
      <p:cxnSp>
        <p:nvCxnSpPr>
          <p:cNvPr id="41" name="Google Shape;477;p45"/>
          <p:cNvCxnSpPr/>
          <p:nvPr/>
        </p:nvCxnSpPr>
        <p:spPr>
          <a:xfrm flipH="1" flipV="1">
            <a:off x="7538275" y="1381115"/>
            <a:ext cx="3226" cy="1553029"/>
          </a:xfrm>
          <a:prstGeom prst="straightConnector1">
            <a:avLst/>
          </a:prstGeom>
          <a:noFill/>
          <a:ln w="19050" cap="flat" cmpd="sng">
            <a:solidFill>
              <a:schemeClr val="accent1"/>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9"/>
          <p:cNvSpPr txBox="1">
            <a:spLocks noGrp="1"/>
          </p:cNvSpPr>
          <p:nvPr>
            <p:ph type="ctrTitle" idx="4"/>
          </p:nvPr>
        </p:nvSpPr>
        <p:spPr>
          <a:xfrm>
            <a:off x="1464406" y="272007"/>
            <a:ext cx="6569251" cy="48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2800" dirty="0" smtClean="0"/>
              <a:t>Tinggi Tanaman Jagung Manis (cm)</a:t>
            </a:r>
            <a:endParaRPr sz="2800" dirty="0"/>
          </a:p>
        </p:txBody>
      </p:sp>
      <p:sp>
        <p:nvSpPr>
          <p:cNvPr id="198" name="Google Shape;198;p29"/>
          <p:cNvSpPr/>
          <p:nvPr/>
        </p:nvSpPr>
        <p:spPr>
          <a:xfrm flipH="1">
            <a:off x="609599" y="996419"/>
            <a:ext cx="8055429" cy="45719"/>
          </a:xfrm>
          <a:prstGeom prst="rect">
            <a:avLst/>
          </a:prstGeom>
          <a:solidFill>
            <a:srgbClr val="908269">
              <a:alpha val="617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p:cNvGrpSpPr/>
          <p:nvPr/>
        </p:nvGrpSpPr>
        <p:grpSpPr>
          <a:xfrm>
            <a:off x="2465612" y="1472420"/>
            <a:ext cx="4762502" cy="3284637"/>
            <a:chOff x="2262628" y="1515963"/>
            <a:chExt cx="4343400" cy="3001608"/>
          </a:xfrm>
        </p:grpSpPr>
        <p:sp>
          <p:nvSpPr>
            <p:cNvPr id="191" name="Google Shape;191;p29"/>
            <p:cNvSpPr/>
            <p:nvPr/>
          </p:nvSpPr>
          <p:spPr>
            <a:xfrm>
              <a:off x="2264229" y="1515963"/>
              <a:ext cx="4310742" cy="30016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6" name="Chart 5"/>
            <p:cNvGraphicFramePr/>
            <p:nvPr>
              <p:extLst>
                <p:ext uri="{D42A27DB-BD31-4B8C-83A1-F6EECF244321}">
                  <p14:modId xmlns:p14="http://schemas.microsoft.com/office/powerpoint/2010/main" val="599499556"/>
                </p:ext>
              </p:extLst>
            </p:nvPr>
          </p:nvGraphicFramePr>
          <p:xfrm>
            <a:off x="2262628" y="1658710"/>
            <a:ext cx="4343400" cy="2847975"/>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5" name="Group 4"/>
          <p:cNvGrpSpPr/>
          <p:nvPr/>
        </p:nvGrpSpPr>
        <p:grpSpPr>
          <a:xfrm>
            <a:off x="0" y="3124200"/>
            <a:ext cx="1077687" cy="2019300"/>
            <a:chOff x="0" y="3124200"/>
            <a:chExt cx="1077687" cy="2019300"/>
          </a:xfrm>
        </p:grpSpPr>
        <p:sp>
          <p:nvSpPr>
            <p:cNvPr id="4" name="Rectangle 3"/>
            <p:cNvSpPr/>
            <p:nvPr/>
          </p:nvSpPr>
          <p:spPr>
            <a:xfrm>
              <a:off x="1" y="3124200"/>
              <a:ext cx="1077686" cy="2019300"/>
            </a:xfrm>
            <a:prstGeom prst="rect">
              <a:avLst/>
            </a:prstGeom>
            <a:solidFill>
              <a:srgbClr val="A99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ectangle 2"/>
            <p:cNvSpPr/>
            <p:nvPr/>
          </p:nvSpPr>
          <p:spPr>
            <a:xfrm>
              <a:off x="0" y="3537857"/>
              <a:ext cx="740229" cy="16056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1" name="Group 10"/>
          <p:cNvGrpSpPr/>
          <p:nvPr/>
        </p:nvGrpSpPr>
        <p:grpSpPr>
          <a:xfrm flipH="1">
            <a:off x="8646453" y="1932213"/>
            <a:ext cx="497547" cy="1605644"/>
            <a:chOff x="497547" y="3537856"/>
            <a:chExt cx="580140" cy="1605644"/>
          </a:xfrm>
        </p:grpSpPr>
        <p:sp>
          <p:nvSpPr>
            <p:cNvPr id="12" name="Rectangle 11"/>
            <p:cNvSpPr/>
            <p:nvPr/>
          </p:nvSpPr>
          <p:spPr>
            <a:xfrm>
              <a:off x="497547" y="3537856"/>
              <a:ext cx="580140" cy="1605643"/>
            </a:xfrm>
            <a:prstGeom prst="rect">
              <a:avLst/>
            </a:prstGeom>
            <a:solidFill>
              <a:srgbClr val="A99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ectangle 12"/>
            <p:cNvSpPr/>
            <p:nvPr/>
          </p:nvSpPr>
          <p:spPr>
            <a:xfrm>
              <a:off x="497547" y="3537857"/>
              <a:ext cx="242682" cy="16056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extLst>
      <p:ext uri="{BB962C8B-B14F-4D97-AF65-F5344CB8AC3E}">
        <p14:creationId xmlns:p14="http://schemas.microsoft.com/office/powerpoint/2010/main" val="26702390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9"/>
          <p:cNvSpPr txBox="1">
            <a:spLocks noGrp="1"/>
          </p:cNvSpPr>
          <p:nvPr>
            <p:ph type="ctrTitle" idx="4"/>
          </p:nvPr>
        </p:nvSpPr>
        <p:spPr>
          <a:xfrm>
            <a:off x="1464406" y="272007"/>
            <a:ext cx="6345813" cy="48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2800" dirty="0" smtClean="0"/>
              <a:t>Jumlah Daun Jagung Manis (Helai)</a:t>
            </a:r>
            <a:endParaRPr sz="2800" dirty="0"/>
          </a:p>
        </p:txBody>
      </p:sp>
      <p:sp>
        <p:nvSpPr>
          <p:cNvPr id="198" name="Google Shape;198;p29"/>
          <p:cNvSpPr/>
          <p:nvPr/>
        </p:nvSpPr>
        <p:spPr>
          <a:xfrm flipH="1">
            <a:off x="609599" y="996419"/>
            <a:ext cx="8055429" cy="45719"/>
          </a:xfrm>
          <a:prstGeom prst="rect">
            <a:avLst/>
          </a:prstGeom>
          <a:solidFill>
            <a:srgbClr val="908269">
              <a:alpha val="617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roup 4"/>
          <p:cNvGrpSpPr/>
          <p:nvPr/>
        </p:nvGrpSpPr>
        <p:grpSpPr>
          <a:xfrm>
            <a:off x="0" y="3124200"/>
            <a:ext cx="1077687" cy="2019300"/>
            <a:chOff x="0" y="3124200"/>
            <a:chExt cx="1077687" cy="2019300"/>
          </a:xfrm>
        </p:grpSpPr>
        <p:sp>
          <p:nvSpPr>
            <p:cNvPr id="4" name="Rectangle 3"/>
            <p:cNvSpPr/>
            <p:nvPr/>
          </p:nvSpPr>
          <p:spPr>
            <a:xfrm>
              <a:off x="1" y="3124200"/>
              <a:ext cx="1077686" cy="2019300"/>
            </a:xfrm>
            <a:prstGeom prst="rect">
              <a:avLst/>
            </a:prstGeom>
            <a:solidFill>
              <a:srgbClr val="A99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ectangle 2"/>
            <p:cNvSpPr/>
            <p:nvPr/>
          </p:nvSpPr>
          <p:spPr>
            <a:xfrm>
              <a:off x="0" y="3537857"/>
              <a:ext cx="740229" cy="16056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1" name="Group 10"/>
          <p:cNvGrpSpPr/>
          <p:nvPr/>
        </p:nvGrpSpPr>
        <p:grpSpPr>
          <a:xfrm flipH="1">
            <a:off x="8646453" y="1932213"/>
            <a:ext cx="497547" cy="1605644"/>
            <a:chOff x="497547" y="3537856"/>
            <a:chExt cx="580140" cy="1605644"/>
          </a:xfrm>
        </p:grpSpPr>
        <p:sp>
          <p:nvSpPr>
            <p:cNvPr id="12" name="Rectangle 11"/>
            <p:cNvSpPr/>
            <p:nvPr/>
          </p:nvSpPr>
          <p:spPr>
            <a:xfrm>
              <a:off x="497547" y="3537856"/>
              <a:ext cx="580140" cy="1605643"/>
            </a:xfrm>
            <a:prstGeom prst="rect">
              <a:avLst/>
            </a:prstGeom>
            <a:solidFill>
              <a:srgbClr val="A99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ectangle 12"/>
            <p:cNvSpPr/>
            <p:nvPr/>
          </p:nvSpPr>
          <p:spPr>
            <a:xfrm>
              <a:off x="497547" y="3537857"/>
              <a:ext cx="242682" cy="16056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 name="Group 6"/>
          <p:cNvGrpSpPr/>
          <p:nvPr/>
        </p:nvGrpSpPr>
        <p:grpSpPr>
          <a:xfrm>
            <a:off x="2467213" y="1472420"/>
            <a:ext cx="4608501" cy="3306409"/>
            <a:chOff x="2467213" y="1472420"/>
            <a:chExt cx="4310742" cy="3001608"/>
          </a:xfrm>
        </p:grpSpPr>
        <p:sp>
          <p:nvSpPr>
            <p:cNvPr id="191" name="Google Shape;191;p29"/>
            <p:cNvSpPr/>
            <p:nvPr/>
          </p:nvSpPr>
          <p:spPr>
            <a:xfrm>
              <a:off x="2467213" y="1472420"/>
              <a:ext cx="4310742" cy="30016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4" name="Chart 13"/>
            <p:cNvGraphicFramePr/>
            <p:nvPr>
              <p:extLst>
                <p:ext uri="{D42A27DB-BD31-4B8C-83A1-F6EECF244321}">
                  <p14:modId xmlns:p14="http://schemas.microsoft.com/office/powerpoint/2010/main" val="2134424000"/>
                </p:ext>
              </p:extLst>
            </p:nvPr>
          </p:nvGraphicFramePr>
          <p:xfrm>
            <a:off x="2520280" y="1727426"/>
            <a:ext cx="4257675" cy="2619375"/>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31717654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9"/>
          <p:cNvSpPr txBox="1">
            <a:spLocks noGrp="1"/>
          </p:cNvSpPr>
          <p:nvPr>
            <p:ph type="ctrTitle" idx="4"/>
          </p:nvPr>
        </p:nvSpPr>
        <p:spPr>
          <a:xfrm>
            <a:off x="1120243" y="249622"/>
            <a:ext cx="7034135" cy="48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2800" dirty="0" smtClean="0"/>
              <a:t>Panjang Tongkol Jagunng Manis (cm)</a:t>
            </a:r>
            <a:endParaRPr sz="2800" dirty="0"/>
          </a:p>
        </p:txBody>
      </p:sp>
      <p:sp>
        <p:nvSpPr>
          <p:cNvPr id="198" name="Google Shape;198;p29"/>
          <p:cNvSpPr/>
          <p:nvPr/>
        </p:nvSpPr>
        <p:spPr>
          <a:xfrm flipH="1">
            <a:off x="609599" y="996419"/>
            <a:ext cx="8055429" cy="45719"/>
          </a:xfrm>
          <a:prstGeom prst="rect">
            <a:avLst/>
          </a:prstGeom>
          <a:solidFill>
            <a:srgbClr val="908269">
              <a:alpha val="617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roup 4"/>
          <p:cNvGrpSpPr/>
          <p:nvPr/>
        </p:nvGrpSpPr>
        <p:grpSpPr>
          <a:xfrm>
            <a:off x="0" y="3124200"/>
            <a:ext cx="1077687" cy="2019300"/>
            <a:chOff x="0" y="3124200"/>
            <a:chExt cx="1077687" cy="2019300"/>
          </a:xfrm>
        </p:grpSpPr>
        <p:sp>
          <p:nvSpPr>
            <p:cNvPr id="4" name="Rectangle 3"/>
            <p:cNvSpPr/>
            <p:nvPr/>
          </p:nvSpPr>
          <p:spPr>
            <a:xfrm>
              <a:off x="1" y="3124200"/>
              <a:ext cx="1077686" cy="2019300"/>
            </a:xfrm>
            <a:prstGeom prst="rect">
              <a:avLst/>
            </a:prstGeom>
            <a:solidFill>
              <a:srgbClr val="A99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ectangle 2"/>
            <p:cNvSpPr/>
            <p:nvPr/>
          </p:nvSpPr>
          <p:spPr>
            <a:xfrm>
              <a:off x="0" y="3537857"/>
              <a:ext cx="740229" cy="16056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1" name="Group 10"/>
          <p:cNvGrpSpPr/>
          <p:nvPr/>
        </p:nvGrpSpPr>
        <p:grpSpPr>
          <a:xfrm flipH="1">
            <a:off x="8646453" y="1932213"/>
            <a:ext cx="497547" cy="1605644"/>
            <a:chOff x="497547" y="3537856"/>
            <a:chExt cx="580140" cy="1605644"/>
          </a:xfrm>
        </p:grpSpPr>
        <p:sp>
          <p:nvSpPr>
            <p:cNvPr id="12" name="Rectangle 11"/>
            <p:cNvSpPr/>
            <p:nvPr/>
          </p:nvSpPr>
          <p:spPr>
            <a:xfrm>
              <a:off x="497547" y="3537856"/>
              <a:ext cx="580140" cy="1605643"/>
            </a:xfrm>
            <a:prstGeom prst="rect">
              <a:avLst/>
            </a:prstGeom>
            <a:solidFill>
              <a:srgbClr val="A99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ectangle 12"/>
            <p:cNvSpPr/>
            <p:nvPr/>
          </p:nvSpPr>
          <p:spPr>
            <a:xfrm>
              <a:off x="497547" y="3537857"/>
              <a:ext cx="242682" cy="16056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 name="Group 1"/>
          <p:cNvGrpSpPr/>
          <p:nvPr/>
        </p:nvGrpSpPr>
        <p:grpSpPr>
          <a:xfrm>
            <a:off x="1956378" y="1560733"/>
            <a:ext cx="5361867" cy="3126933"/>
            <a:chOff x="2149276" y="1279050"/>
            <a:chExt cx="5040086" cy="2944607"/>
          </a:xfrm>
        </p:grpSpPr>
        <p:sp>
          <p:nvSpPr>
            <p:cNvPr id="191" name="Google Shape;191;p29"/>
            <p:cNvSpPr/>
            <p:nvPr/>
          </p:nvSpPr>
          <p:spPr>
            <a:xfrm>
              <a:off x="2149276" y="1279050"/>
              <a:ext cx="5040086" cy="294460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5" name="Chart 14"/>
            <p:cNvGraphicFramePr/>
            <p:nvPr>
              <p:extLst>
                <p:ext uri="{D42A27DB-BD31-4B8C-83A1-F6EECF244321}">
                  <p14:modId xmlns:p14="http://schemas.microsoft.com/office/powerpoint/2010/main" val="2525972246"/>
                </p:ext>
              </p:extLst>
            </p:nvPr>
          </p:nvGraphicFramePr>
          <p:xfrm>
            <a:off x="2511906" y="1513103"/>
            <a:ext cx="4314825" cy="2476500"/>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9073317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9"/>
          <p:cNvSpPr txBox="1">
            <a:spLocks noGrp="1"/>
          </p:cNvSpPr>
          <p:nvPr>
            <p:ph type="ctrTitle" idx="4"/>
          </p:nvPr>
        </p:nvSpPr>
        <p:spPr>
          <a:xfrm>
            <a:off x="1290918" y="272007"/>
            <a:ext cx="6777317" cy="48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2800" dirty="0" smtClean="0"/>
              <a:t>Diameter Tongkol Jagung Manis (cm)</a:t>
            </a:r>
            <a:endParaRPr sz="2800" dirty="0"/>
          </a:p>
        </p:txBody>
      </p:sp>
      <p:sp>
        <p:nvSpPr>
          <p:cNvPr id="198" name="Google Shape;198;p29"/>
          <p:cNvSpPr/>
          <p:nvPr/>
        </p:nvSpPr>
        <p:spPr>
          <a:xfrm flipH="1">
            <a:off x="609599" y="996419"/>
            <a:ext cx="8055429" cy="45719"/>
          </a:xfrm>
          <a:prstGeom prst="rect">
            <a:avLst/>
          </a:prstGeom>
          <a:solidFill>
            <a:srgbClr val="908269">
              <a:alpha val="617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roup 4"/>
          <p:cNvGrpSpPr/>
          <p:nvPr/>
        </p:nvGrpSpPr>
        <p:grpSpPr>
          <a:xfrm>
            <a:off x="0" y="3124200"/>
            <a:ext cx="1077687" cy="2019300"/>
            <a:chOff x="0" y="3124200"/>
            <a:chExt cx="1077687" cy="2019300"/>
          </a:xfrm>
        </p:grpSpPr>
        <p:sp>
          <p:nvSpPr>
            <p:cNvPr id="4" name="Rectangle 3"/>
            <p:cNvSpPr/>
            <p:nvPr/>
          </p:nvSpPr>
          <p:spPr>
            <a:xfrm>
              <a:off x="1" y="3124200"/>
              <a:ext cx="1077686" cy="2019300"/>
            </a:xfrm>
            <a:prstGeom prst="rect">
              <a:avLst/>
            </a:prstGeom>
            <a:solidFill>
              <a:srgbClr val="A99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ectangle 2"/>
            <p:cNvSpPr/>
            <p:nvPr/>
          </p:nvSpPr>
          <p:spPr>
            <a:xfrm>
              <a:off x="0" y="3537857"/>
              <a:ext cx="740229" cy="16056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1" name="Group 10"/>
          <p:cNvGrpSpPr/>
          <p:nvPr/>
        </p:nvGrpSpPr>
        <p:grpSpPr>
          <a:xfrm flipH="1">
            <a:off x="8646453" y="1932213"/>
            <a:ext cx="497547" cy="1605644"/>
            <a:chOff x="497547" y="3537856"/>
            <a:chExt cx="580140" cy="1605644"/>
          </a:xfrm>
        </p:grpSpPr>
        <p:sp>
          <p:nvSpPr>
            <p:cNvPr id="12" name="Rectangle 11"/>
            <p:cNvSpPr/>
            <p:nvPr/>
          </p:nvSpPr>
          <p:spPr>
            <a:xfrm>
              <a:off x="497547" y="3537856"/>
              <a:ext cx="580140" cy="1605643"/>
            </a:xfrm>
            <a:prstGeom prst="rect">
              <a:avLst/>
            </a:prstGeom>
            <a:solidFill>
              <a:srgbClr val="A99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ectangle 12"/>
            <p:cNvSpPr/>
            <p:nvPr/>
          </p:nvSpPr>
          <p:spPr>
            <a:xfrm>
              <a:off x="497547" y="3537857"/>
              <a:ext cx="242682" cy="16056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 name="Group 1"/>
          <p:cNvGrpSpPr/>
          <p:nvPr/>
        </p:nvGrpSpPr>
        <p:grpSpPr>
          <a:xfrm>
            <a:off x="2056118" y="1426028"/>
            <a:ext cx="5246915" cy="3396343"/>
            <a:chOff x="2155371" y="1393371"/>
            <a:chExt cx="4811486" cy="3004457"/>
          </a:xfrm>
        </p:grpSpPr>
        <p:sp>
          <p:nvSpPr>
            <p:cNvPr id="191" name="Google Shape;191;p29"/>
            <p:cNvSpPr/>
            <p:nvPr/>
          </p:nvSpPr>
          <p:spPr>
            <a:xfrm>
              <a:off x="2155371" y="1393371"/>
              <a:ext cx="4811486" cy="300445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5" name="Chart 14"/>
            <p:cNvGraphicFramePr/>
            <p:nvPr>
              <p:extLst>
                <p:ext uri="{D42A27DB-BD31-4B8C-83A1-F6EECF244321}">
                  <p14:modId xmlns:p14="http://schemas.microsoft.com/office/powerpoint/2010/main" val="1035579826"/>
                </p:ext>
              </p:extLst>
            </p:nvPr>
          </p:nvGraphicFramePr>
          <p:xfrm>
            <a:off x="2467213" y="1626054"/>
            <a:ext cx="4210050" cy="2571750"/>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2488215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5"/>
          <p:cNvSpPr txBox="1">
            <a:spLocks noGrp="1"/>
          </p:cNvSpPr>
          <p:nvPr>
            <p:ph type="ctrTitle"/>
          </p:nvPr>
        </p:nvSpPr>
        <p:spPr>
          <a:xfrm>
            <a:off x="293914" y="653075"/>
            <a:ext cx="3481200" cy="48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dirty="0" smtClean="0"/>
              <a:t>Pendahuluan</a:t>
            </a:r>
            <a:endParaRPr dirty="0"/>
          </a:p>
        </p:txBody>
      </p:sp>
      <p:sp>
        <p:nvSpPr>
          <p:cNvPr id="133" name="Google Shape;133;p25"/>
          <p:cNvSpPr txBox="1">
            <a:spLocks noGrp="1"/>
          </p:cNvSpPr>
          <p:nvPr>
            <p:ph type="subTitle" idx="4294967295"/>
          </p:nvPr>
        </p:nvSpPr>
        <p:spPr>
          <a:xfrm flipH="1">
            <a:off x="293914" y="1114689"/>
            <a:ext cx="5040086" cy="2793282"/>
          </a:xfrm>
          <a:prstGeom prst="rect">
            <a:avLst/>
          </a:prstGeom>
        </p:spPr>
        <p:txBody>
          <a:bodyPr spcFirstLastPara="1" wrap="square" lIns="91425" tIns="91425" rIns="91425" bIns="91425" anchor="t" anchorCtr="0">
            <a:noAutofit/>
          </a:bodyPr>
          <a:lstStyle/>
          <a:p>
            <a:pPr marL="0" lvl="0" indent="0">
              <a:lnSpc>
                <a:spcPct val="100000"/>
              </a:lnSpc>
              <a:buNone/>
            </a:pPr>
            <a:r>
              <a:rPr lang="id-ID" dirty="0"/>
              <a:t>Jagung manis masih menjadi komoditas hortikultura unggulan yang banyak digemari oleh masyarakat Indonesia dikarenakan  memiliki rasa yang lebih manis dari jagung </a:t>
            </a:r>
            <a:r>
              <a:rPr lang="id-ID" dirty="0" smtClean="0"/>
              <a:t>biasa</a:t>
            </a:r>
          </a:p>
          <a:p>
            <a:pPr marL="0" lvl="0" indent="0">
              <a:lnSpc>
                <a:spcPct val="100000"/>
              </a:lnSpc>
              <a:spcBef>
                <a:spcPts val="1600"/>
              </a:spcBef>
              <a:buNone/>
            </a:pPr>
            <a:r>
              <a:rPr lang="id-ID" dirty="0" smtClean="0"/>
              <a:t>Berdasarkan </a:t>
            </a:r>
            <a:r>
              <a:rPr lang="id-ID" dirty="0"/>
              <a:t>data Badan Pusat </a:t>
            </a:r>
            <a:r>
              <a:rPr lang="id-ID" dirty="0" smtClean="0"/>
              <a:t>Statistika</a:t>
            </a:r>
            <a:r>
              <a:rPr lang="id-ID" dirty="0"/>
              <a:t> </a:t>
            </a:r>
            <a:r>
              <a:rPr lang="id-ID" dirty="0" smtClean="0"/>
              <a:t>pada tahun 2016 hingga 2017 mengalami peningkatan sebesar 18,53%. Produksi </a:t>
            </a:r>
            <a:r>
              <a:rPr lang="id-ID" dirty="0"/>
              <a:t>jagung juga dituntut untuk terus meningkat setiap tahunnya karena pemerintah mencanangkan swasembada pangan. </a:t>
            </a:r>
            <a:endParaRPr lang="id-ID" dirty="0" smtClean="0"/>
          </a:p>
          <a:p>
            <a:pPr marL="0" lvl="0" indent="0">
              <a:lnSpc>
                <a:spcPct val="100000"/>
              </a:lnSpc>
              <a:spcBef>
                <a:spcPts val="1600"/>
              </a:spcBef>
              <a:buNone/>
            </a:pPr>
            <a:r>
              <a:rPr lang="id-ID" dirty="0"/>
              <a:t>Tuntutan untuk meningkatkan hasil produksi pada sektor pertanian harus diimbangi dengan tata cara berbudidaya yang optimal agar dapat menghasilkan produk jagung manis yang berkualitas tinggi. </a:t>
            </a:r>
            <a:r>
              <a:rPr lang="id-ID" dirty="0" smtClean="0"/>
              <a:t> Salah </a:t>
            </a:r>
            <a:r>
              <a:rPr lang="id-ID" dirty="0"/>
              <a:t>satu upaya yang dapat dilakukan untuk meningkatkan jumlah produk dari hasil pertanian adalah dengan cara pemupukan.</a:t>
            </a:r>
          </a:p>
          <a:p>
            <a:pPr marL="0" indent="0">
              <a:lnSpc>
                <a:spcPct val="100000"/>
              </a:lnSpc>
              <a:spcBef>
                <a:spcPts val="1600"/>
              </a:spcBef>
              <a:buNone/>
            </a:pPr>
            <a:r>
              <a:rPr lang="id-ID" dirty="0"/>
              <a:t>Pupuk organik cair merupakan larutan dari hasil pembusukan bahan-bahan organik yang berasal dari sisa tanaman dan kotoran hewan yang kandungan unsur haranya lebih dari satu unsur </a:t>
            </a:r>
          </a:p>
        </p:txBody>
      </p:sp>
      <p:sp>
        <p:nvSpPr>
          <p:cNvPr id="134" name="Google Shape;134;p25"/>
          <p:cNvSpPr/>
          <p:nvPr/>
        </p:nvSpPr>
        <p:spPr>
          <a:xfrm rot="-5400000" flipH="1">
            <a:off x="83000" y="-82950"/>
            <a:ext cx="5484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5"/>
          <p:cNvSpPr/>
          <p:nvPr/>
        </p:nvSpPr>
        <p:spPr>
          <a:xfrm rot="-5400000" flipH="1">
            <a:off x="7474475" y="3397650"/>
            <a:ext cx="891300" cy="2600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26" name="Chart 25"/>
          <p:cNvGraphicFramePr/>
          <p:nvPr>
            <p:extLst>
              <p:ext uri="{D42A27DB-BD31-4B8C-83A1-F6EECF244321}">
                <p14:modId xmlns:p14="http://schemas.microsoft.com/office/powerpoint/2010/main" val="2260174695"/>
              </p:ext>
            </p:extLst>
          </p:nvPr>
        </p:nvGraphicFramePr>
        <p:xfrm>
          <a:off x="5421086" y="1114689"/>
          <a:ext cx="3363685" cy="205516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9"/>
          <p:cNvSpPr txBox="1">
            <a:spLocks noGrp="1"/>
          </p:cNvSpPr>
          <p:nvPr>
            <p:ph type="ctrTitle" idx="4"/>
          </p:nvPr>
        </p:nvSpPr>
        <p:spPr>
          <a:xfrm>
            <a:off x="973310" y="272007"/>
            <a:ext cx="7328006" cy="48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smtClean="0"/>
              <a:t>Uji DMRT Diameter Tongkol Jagung Manis (cm)</a:t>
            </a:r>
            <a:endParaRPr dirty="0"/>
          </a:p>
        </p:txBody>
      </p:sp>
      <p:sp>
        <p:nvSpPr>
          <p:cNvPr id="198" name="Google Shape;198;p29"/>
          <p:cNvSpPr/>
          <p:nvPr/>
        </p:nvSpPr>
        <p:spPr>
          <a:xfrm flipH="1">
            <a:off x="609599" y="996419"/>
            <a:ext cx="8055429" cy="45719"/>
          </a:xfrm>
          <a:prstGeom prst="rect">
            <a:avLst/>
          </a:prstGeom>
          <a:solidFill>
            <a:srgbClr val="908269">
              <a:alpha val="617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roup 4"/>
          <p:cNvGrpSpPr/>
          <p:nvPr/>
        </p:nvGrpSpPr>
        <p:grpSpPr>
          <a:xfrm>
            <a:off x="0" y="3124200"/>
            <a:ext cx="1077687" cy="2019300"/>
            <a:chOff x="0" y="3124200"/>
            <a:chExt cx="1077687" cy="2019300"/>
          </a:xfrm>
        </p:grpSpPr>
        <p:sp>
          <p:nvSpPr>
            <p:cNvPr id="4" name="Rectangle 3"/>
            <p:cNvSpPr/>
            <p:nvPr/>
          </p:nvSpPr>
          <p:spPr>
            <a:xfrm>
              <a:off x="1" y="3124200"/>
              <a:ext cx="1077686" cy="2019300"/>
            </a:xfrm>
            <a:prstGeom prst="rect">
              <a:avLst/>
            </a:prstGeom>
            <a:solidFill>
              <a:srgbClr val="A99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ectangle 2"/>
            <p:cNvSpPr/>
            <p:nvPr/>
          </p:nvSpPr>
          <p:spPr>
            <a:xfrm>
              <a:off x="0" y="3537857"/>
              <a:ext cx="740229" cy="16056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1" name="Group 10"/>
          <p:cNvGrpSpPr/>
          <p:nvPr/>
        </p:nvGrpSpPr>
        <p:grpSpPr>
          <a:xfrm flipH="1">
            <a:off x="8646453" y="1932213"/>
            <a:ext cx="497547" cy="1605644"/>
            <a:chOff x="497547" y="3537856"/>
            <a:chExt cx="580140" cy="1605644"/>
          </a:xfrm>
        </p:grpSpPr>
        <p:sp>
          <p:nvSpPr>
            <p:cNvPr id="12" name="Rectangle 11"/>
            <p:cNvSpPr/>
            <p:nvPr/>
          </p:nvSpPr>
          <p:spPr>
            <a:xfrm>
              <a:off x="497547" y="3537856"/>
              <a:ext cx="580140" cy="1605643"/>
            </a:xfrm>
            <a:prstGeom prst="rect">
              <a:avLst/>
            </a:prstGeom>
            <a:solidFill>
              <a:srgbClr val="A99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ectangle 12"/>
            <p:cNvSpPr/>
            <p:nvPr/>
          </p:nvSpPr>
          <p:spPr>
            <a:xfrm>
              <a:off x="497547" y="3537857"/>
              <a:ext cx="242682" cy="16056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aphicFrame>
        <p:nvGraphicFramePr>
          <p:cNvPr id="6" name="Table 5"/>
          <p:cNvGraphicFramePr>
            <a:graphicFrameLocks noGrp="1"/>
          </p:cNvGraphicFramePr>
          <p:nvPr>
            <p:extLst>
              <p:ext uri="{D42A27DB-BD31-4B8C-83A1-F6EECF244321}">
                <p14:modId xmlns:p14="http://schemas.microsoft.com/office/powerpoint/2010/main" val="4100478174"/>
              </p:ext>
            </p:extLst>
          </p:nvPr>
        </p:nvGraphicFramePr>
        <p:xfrm>
          <a:off x="2471056" y="1363434"/>
          <a:ext cx="4162360" cy="1371600"/>
        </p:xfrm>
        <a:graphic>
          <a:graphicData uri="http://schemas.openxmlformats.org/drawingml/2006/table">
            <a:tbl>
              <a:tblPr firstRow="1" firstCol="1" bandRow="1">
                <a:tableStyleId>{5F51FB01-9B9D-4CDD-B533-129CA48C006C}</a:tableStyleId>
              </a:tblPr>
              <a:tblGrid>
                <a:gridCol w="2028106"/>
                <a:gridCol w="2134254"/>
              </a:tblGrid>
              <a:tr h="274320">
                <a:tc>
                  <a:txBody>
                    <a:bodyPr/>
                    <a:lstStyle/>
                    <a:p>
                      <a:pPr algn="ctr">
                        <a:lnSpc>
                          <a:spcPct val="107000"/>
                        </a:lnSpc>
                        <a:spcAft>
                          <a:spcPts val="0"/>
                        </a:spcAft>
                      </a:pPr>
                      <a:r>
                        <a:rPr lang="id-ID" sz="1400" b="1" dirty="0">
                          <a:effectLst/>
                          <a:latin typeface="Comic Sans MS" panose="030F0702030302020204" pitchFamily="66" charset="0"/>
                        </a:rPr>
                        <a:t>Perlakuan</a:t>
                      </a:r>
                      <a:endParaRPr lang="id-ID" sz="1400" b="1" dirty="0">
                        <a:effectLst/>
                        <a:latin typeface="Comic Sans MS" panose="030F0702030302020204" pitchFamily="66"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algn="ctr">
                        <a:lnSpc>
                          <a:spcPct val="107000"/>
                        </a:lnSpc>
                        <a:spcAft>
                          <a:spcPts val="0"/>
                        </a:spcAft>
                      </a:pPr>
                      <a:r>
                        <a:rPr lang="id-ID" sz="1400" b="1" dirty="0">
                          <a:effectLst/>
                          <a:latin typeface="Comic Sans MS" panose="030F0702030302020204" pitchFamily="66" charset="0"/>
                        </a:rPr>
                        <a:t>Notasi</a:t>
                      </a:r>
                      <a:endParaRPr lang="id-ID" sz="1400" b="1" dirty="0">
                        <a:effectLst/>
                        <a:latin typeface="Comic Sans MS" panose="030F0702030302020204" pitchFamily="66" charset="0"/>
                        <a:ea typeface="Calibri" panose="020F0502020204030204" pitchFamily="34" charset="0"/>
                        <a:cs typeface="Calibri" panose="020F0502020204030204" pitchFamily="34" charset="0"/>
                      </a:endParaRPr>
                    </a:p>
                  </a:txBody>
                  <a:tcPr marL="68580" marR="68580" marT="0" marB="0">
                    <a:solidFill>
                      <a:schemeClr val="accent1"/>
                    </a:solidFill>
                  </a:tcPr>
                </a:tc>
              </a:tr>
              <a:tr h="274320">
                <a:tc>
                  <a:txBody>
                    <a:bodyPr/>
                    <a:lstStyle/>
                    <a:p>
                      <a:pPr algn="ctr">
                        <a:lnSpc>
                          <a:spcPct val="107000"/>
                        </a:lnSpc>
                        <a:spcAft>
                          <a:spcPts val="0"/>
                        </a:spcAft>
                      </a:pPr>
                      <a:r>
                        <a:rPr lang="id-ID" sz="1400" b="1" dirty="0">
                          <a:effectLst/>
                          <a:latin typeface="Comic Sans MS" panose="030F0702030302020204" pitchFamily="66" charset="0"/>
                        </a:rPr>
                        <a:t>P0</a:t>
                      </a:r>
                      <a:endParaRPr lang="id-ID" sz="1400" b="1" dirty="0">
                        <a:effectLst/>
                        <a:latin typeface="Comic Sans MS" panose="030F0702030302020204" pitchFamily="66"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id-ID" sz="1400" b="1" dirty="0">
                          <a:effectLst/>
                          <a:latin typeface="Comic Sans MS" panose="030F0702030302020204" pitchFamily="66" charset="0"/>
                        </a:rPr>
                        <a:t>6,1 ab</a:t>
                      </a:r>
                      <a:endParaRPr lang="id-ID" sz="1400" b="1" dirty="0">
                        <a:effectLst/>
                        <a:latin typeface="Comic Sans MS" panose="030F0702030302020204" pitchFamily="66" charset="0"/>
                        <a:ea typeface="Calibri" panose="020F0502020204030204" pitchFamily="34" charset="0"/>
                        <a:cs typeface="Calibri" panose="020F0502020204030204" pitchFamily="34" charset="0"/>
                      </a:endParaRPr>
                    </a:p>
                  </a:txBody>
                  <a:tcPr marL="68580" marR="68580" marT="0" marB="0"/>
                </a:tc>
              </a:tr>
              <a:tr h="274320">
                <a:tc>
                  <a:txBody>
                    <a:bodyPr/>
                    <a:lstStyle/>
                    <a:p>
                      <a:pPr algn="ctr">
                        <a:lnSpc>
                          <a:spcPct val="107000"/>
                        </a:lnSpc>
                        <a:spcAft>
                          <a:spcPts val="0"/>
                        </a:spcAft>
                      </a:pPr>
                      <a:r>
                        <a:rPr lang="id-ID" sz="1400" b="1" dirty="0">
                          <a:effectLst/>
                          <a:latin typeface="Comic Sans MS" panose="030F0702030302020204" pitchFamily="66" charset="0"/>
                        </a:rPr>
                        <a:t>P1</a:t>
                      </a:r>
                      <a:endParaRPr lang="id-ID" sz="1400" b="1" dirty="0">
                        <a:effectLst/>
                        <a:latin typeface="Comic Sans MS" panose="030F0702030302020204" pitchFamily="66"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id-ID" sz="1400" b="1" dirty="0">
                          <a:effectLst/>
                          <a:latin typeface="Comic Sans MS" panose="030F0702030302020204" pitchFamily="66" charset="0"/>
                        </a:rPr>
                        <a:t>6,01 a</a:t>
                      </a:r>
                      <a:endParaRPr lang="id-ID" sz="1400" b="1" dirty="0">
                        <a:effectLst/>
                        <a:latin typeface="Comic Sans MS" panose="030F0702030302020204" pitchFamily="66" charset="0"/>
                        <a:ea typeface="Calibri" panose="020F0502020204030204" pitchFamily="34" charset="0"/>
                        <a:cs typeface="Calibri" panose="020F0502020204030204" pitchFamily="34" charset="0"/>
                      </a:endParaRPr>
                    </a:p>
                  </a:txBody>
                  <a:tcPr marL="68580" marR="68580" marT="0" marB="0"/>
                </a:tc>
              </a:tr>
              <a:tr h="274320">
                <a:tc>
                  <a:txBody>
                    <a:bodyPr/>
                    <a:lstStyle/>
                    <a:p>
                      <a:pPr algn="ctr">
                        <a:lnSpc>
                          <a:spcPct val="107000"/>
                        </a:lnSpc>
                        <a:spcAft>
                          <a:spcPts val="0"/>
                        </a:spcAft>
                      </a:pPr>
                      <a:r>
                        <a:rPr lang="id-ID" sz="1400" b="1" dirty="0">
                          <a:effectLst/>
                          <a:latin typeface="Comic Sans MS" panose="030F0702030302020204" pitchFamily="66" charset="0"/>
                        </a:rPr>
                        <a:t>P2</a:t>
                      </a:r>
                      <a:endParaRPr lang="id-ID" sz="1400" b="1" dirty="0">
                        <a:effectLst/>
                        <a:latin typeface="Comic Sans MS" panose="030F0702030302020204" pitchFamily="66"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id-ID" sz="1400" b="1" dirty="0">
                          <a:effectLst/>
                          <a:latin typeface="Comic Sans MS" panose="030F0702030302020204" pitchFamily="66" charset="0"/>
                        </a:rPr>
                        <a:t>6,29 b</a:t>
                      </a:r>
                      <a:endParaRPr lang="id-ID" sz="1400" b="1" dirty="0">
                        <a:effectLst/>
                        <a:latin typeface="Comic Sans MS" panose="030F0702030302020204" pitchFamily="66" charset="0"/>
                        <a:ea typeface="Calibri" panose="020F0502020204030204" pitchFamily="34" charset="0"/>
                        <a:cs typeface="Calibri" panose="020F0502020204030204" pitchFamily="34" charset="0"/>
                      </a:endParaRPr>
                    </a:p>
                  </a:txBody>
                  <a:tcPr marL="68580" marR="68580" marT="0" marB="0"/>
                </a:tc>
              </a:tr>
              <a:tr h="274320">
                <a:tc>
                  <a:txBody>
                    <a:bodyPr/>
                    <a:lstStyle/>
                    <a:p>
                      <a:pPr algn="ctr">
                        <a:lnSpc>
                          <a:spcPct val="107000"/>
                        </a:lnSpc>
                        <a:spcAft>
                          <a:spcPts val="0"/>
                        </a:spcAft>
                      </a:pPr>
                      <a:r>
                        <a:rPr lang="id-ID" sz="1400" b="1" dirty="0">
                          <a:effectLst/>
                          <a:latin typeface="Comic Sans MS" panose="030F0702030302020204" pitchFamily="66" charset="0"/>
                        </a:rPr>
                        <a:t>P3</a:t>
                      </a:r>
                      <a:endParaRPr lang="id-ID" sz="1400" b="1" dirty="0">
                        <a:effectLst/>
                        <a:latin typeface="Comic Sans MS" panose="030F0702030302020204" pitchFamily="66"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id-ID" sz="1400" b="1" dirty="0">
                          <a:effectLst/>
                          <a:latin typeface="Comic Sans MS" panose="030F0702030302020204" pitchFamily="66" charset="0"/>
                        </a:rPr>
                        <a:t>6,21 ab</a:t>
                      </a:r>
                      <a:endParaRPr lang="id-ID" sz="1400" b="1" dirty="0">
                        <a:effectLst/>
                        <a:latin typeface="Comic Sans MS" panose="030F0702030302020204" pitchFamily="66" charset="0"/>
                        <a:ea typeface="Calibri" panose="020F0502020204030204" pitchFamily="34" charset="0"/>
                        <a:cs typeface="Calibri" panose="020F0502020204030204" pitchFamily="34" charset="0"/>
                      </a:endParaRPr>
                    </a:p>
                  </a:txBody>
                  <a:tcPr marL="68580" marR="68580" marT="0" marB="0"/>
                </a:tc>
              </a:tr>
            </a:tbl>
          </a:graphicData>
        </a:graphic>
      </p:graphicFrame>
      <p:sp>
        <p:nvSpPr>
          <p:cNvPr id="7" name="Rectangle 6"/>
          <p:cNvSpPr/>
          <p:nvPr/>
        </p:nvSpPr>
        <p:spPr>
          <a:xfrm>
            <a:off x="2351313" y="2799192"/>
            <a:ext cx="4321630" cy="954107"/>
          </a:xfrm>
          <a:prstGeom prst="rect">
            <a:avLst/>
          </a:prstGeom>
        </p:spPr>
        <p:txBody>
          <a:bodyPr wrap="square">
            <a:spAutoFit/>
          </a:bodyPr>
          <a:lstStyle/>
          <a:p>
            <a:pPr algn="just"/>
            <a:r>
              <a:rPr lang="id-ID" b="1" dirty="0" smtClean="0">
                <a:solidFill>
                  <a:schemeClr val="tx1"/>
                </a:solidFill>
                <a:latin typeface="Livvic" panose="020B0604020202020204" charset="0"/>
              </a:rPr>
              <a:t>Berdasarkan hasil uji DMRT 5% dapat diketahui bahwa pada perlakuan P1 memberikan hasil yang berbeda nyata terhadap perlakuan P2 tetapi tidak berbeda nyata denga P0 dan P3</a:t>
            </a:r>
            <a:endParaRPr lang="id-ID" b="1" dirty="0">
              <a:solidFill>
                <a:schemeClr val="tx1"/>
              </a:solidFill>
              <a:latin typeface="Livvic" panose="020B0604020202020204" charset="0"/>
            </a:endParaRPr>
          </a:p>
        </p:txBody>
      </p:sp>
    </p:spTree>
    <p:extLst>
      <p:ext uri="{BB962C8B-B14F-4D97-AF65-F5344CB8AC3E}">
        <p14:creationId xmlns:p14="http://schemas.microsoft.com/office/powerpoint/2010/main" val="39648409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9"/>
          <p:cNvSpPr txBox="1">
            <a:spLocks noGrp="1"/>
          </p:cNvSpPr>
          <p:nvPr>
            <p:ph type="ctrTitle" idx="4"/>
          </p:nvPr>
        </p:nvSpPr>
        <p:spPr>
          <a:xfrm>
            <a:off x="1256318" y="293778"/>
            <a:ext cx="6732532" cy="487500"/>
          </a:xfrm>
          <a:prstGeom prst="rect">
            <a:avLst/>
          </a:prstGeom>
        </p:spPr>
        <p:txBody>
          <a:bodyPr spcFirstLastPara="1" wrap="square" lIns="91425" tIns="91425" rIns="91425" bIns="91425" anchor="ctr" anchorCtr="0">
            <a:noAutofit/>
          </a:bodyPr>
          <a:lstStyle/>
          <a:p>
            <a:pPr lvl="0" algn="ctr"/>
            <a:r>
              <a:rPr lang="id-ID" sz="2800" dirty="0"/>
              <a:t>Berat Tongkol Jagung Manis (gram)</a:t>
            </a:r>
            <a:endParaRPr sz="2800" dirty="0"/>
          </a:p>
        </p:txBody>
      </p:sp>
      <p:sp>
        <p:nvSpPr>
          <p:cNvPr id="198" name="Google Shape;198;p29"/>
          <p:cNvSpPr/>
          <p:nvPr/>
        </p:nvSpPr>
        <p:spPr>
          <a:xfrm flipH="1">
            <a:off x="609599" y="996419"/>
            <a:ext cx="8055429" cy="45719"/>
          </a:xfrm>
          <a:prstGeom prst="rect">
            <a:avLst/>
          </a:prstGeom>
          <a:solidFill>
            <a:srgbClr val="908269">
              <a:alpha val="617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roup 4"/>
          <p:cNvGrpSpPr/>
          <p:nvPr/>
        </p:nvGrpSpPr>
        <p:grpSpPr>
          <a:xfrm>
            <a:off x="0" y="3124200"/>
            <a:ext cx="1077687" cy="2019300"/>
            <a:chOff x="0" y="3124200"/>
            <a:chExt cx="1077687" cy="2019300"/>
          </a:xfrm>
        </p:grpSpPr>
        <p:sp>
          <p:nvSpPr>
            <p:cNvPr id="4" name="Rectangle 3"/>
            <p:cNvSpPr/>
            <p:nvPr/>
          </p:nvSpPr>
          <p:spPr>
            <a:xfrm>
              <a:off x="1" y="3124200"/>
              <a:ext cx="1077686" cy="2019300"/>
            </a:xfrm>
            <a:prstGeom prst="rect">
              <a:avLst/>
            </a:prstGeom>
            <a:solidFill>
              <a:srgbClr val="A99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ectangle 2"/>
            <p:cNvSpPr/>
            <p:nvPr/>
          </p:nvSpPr>
          <p:spPr>
            <a:xfrm>
              <a:off x="0" y="3537857"/>
              <a:ext cx="740229" cy="16056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1" name="Group 10"/>
          <p:cNvGrpSpPr/>
          <p:nvPr/>
        </p:nvGrpSpPr>
        <p:grpSpPr>
          <a:xfrm flipH="1">
            <a:off x="8646453" y="1932213"/>
            <a:ext cx="497547" cy="1605644"/>
            <a:chOff x="497547" y="3537856"/>
            <a:chExt cx="580140" cy="1605644"/>
          </a:xfrm>
        </p:grpSpPr>
        <p:sp>
          <p:nvSpPr>
            <p:cNvPr id="12" name="Rectangle 11"/>
            <p:cNvSpPr/>
            <p:nvPr/>
          </p:nvSpPr>
          <p:spPr>
            <a:xfrm>
              <a:off x="497547" y="3537856"/>
              <a:ext cx="580140" cy="1605643"/>
            </a:xfrm>
            <a:prstGeom prst="rect">
              <a:avLst/>
            </a:prstGeom>
            <a:solidFill>
              <a:srgbClr val="A99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ectangle 12"/>
            <p:cNvSpPr/>
            <p:nvPr/>
          </p:nvSpPr>
          <p:spPr>
            <a:xfrm>
              <a:off x="497547" y="3537857"/>
              <a:ext cx="242682" cy="16056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 name="Group 1"/>
          <p:cNvGrpSpPr/>
          <p:nvPr/>
        </p:nvGrpSpPr>
        <p:grpSpPr>
          <a:xfrm>
            <a:off x="2133600" y="1338943"/>
            <a:ext cx="5236029" cy="3472543"/>
            <a:chOff x="2133600" y="1338943"/>
            <a:chExt cx="4876800" cy="3048000"/>
          </a:xfrm>
        </p:grpSpPr>
        <p:sp>
          <p:nvSpPr>
            <p:cNvPr id="191" name="Google Shape;191;p29"/>
            <p:cNvSpPr/>
            <p:nvPr/>
          </p:nvSpPr>
          <p:spPr>
            <a:xfrm>
              <a:off x="2133600" y="1338943"/>
              <a:ext cx="4876800" cy="304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5" name="Chart 14"/>
            <p:cNvGraphicFramePr/>
            <p:nvPr>
              <p:extLst>
                <p:ext uri="{D42A27DB-BD31-4B8C-83A1-F6EECF244321}">
                  <p14:modId xmlns:p14="http://schemas.microsoft.com/office/powerpoint/2010/main" val="3845309002"/>
                </p:ext>
              </p:extLst>
            </p:nvPr>
          </p:nvGraphicFramePr>
          <p:xfrm>
            <a:off x="2400275" y="1614487"/>
            <a:ext cx="4381500" cy="2447925"/>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20127983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9"/>
          <p:cNvSpPr txBox="1">
            <a:spLocks noGrp="1"/>
          </p:cNvSpPr>
          <p:nvPr>
            <p:ph type="ctrTitle" idx="4"/>
          </p:nvPr>
        </p:nvSpPr>
        <p:spPr>
          <a:xfrm>
            <a:off x="1143631" y="212114"/>
            <a:ext cx="6987364" cy="487500"/>
          </a:xfrm>
          <a:prstGeom prst="rect">
            <a:avLst/>
          </a:prstGeom>
        </p:spPr>
        <p:txBody>
          <a:bodyPr spcFirstLastPara="1" wrap="square" lIns="91425" tIns="91425" rIns="91425" bIns="91425" anchor="ctr" anchorCtr="0">
            <a:noAutofit/>
          </a:bodyPr>
          <a:lstStyle/>
          <a:p>
            <a:pPr lvl="0" algn="ctr"/>
            <a:r>
              <a:rPr lang="id-ID" dirty="0" smtClean="0"/>
              <a:t>Uji DMR Berat </a:t>
            </a:r>
            <a:r>
              <a:rPr lang="id-ID" dirty="0"/>
              <a:t>Tongkol Jagung Manis (gram)</a:t>
            </a:r>
            <a:endParaRPr dirty="0"/>
          </a:p>
        </p:txBody>
      </p:sp>
      <p:sp>
        <p:nvSpPr>
          <p:cNvPr id="198" name="Google Shape;198;p29"/>
          <p:cNvSpPr/>
          <p:nvPr/>
        </p:nvSpPr>
        <p:spPr>
          <a:xfrm flipH="1">
            <a:off x="609599" y="996419"/>
            <a:ext cx="8055429" cy="45719"/>
          </a:xfrm>
          <a:prstGeom prst="rect">
            <a:avLst/>
          </a:prstGeom>
          <a:solidFill>
            <a:srgbClr val="908269">
              <a:alpha val="617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roup 4"/>
          <p:cNvGrpSpPr/>
          <p:nvPr/>
        </p:nvGrpSpPr>
        <p:grpSpPr>
          <a:xfrm>
            <a:off x="0" y="3124200"/>
            <a:ext cx="1077687" cy="2019300"/>
            <a:chOff x="0" y="3124200"/>
            <a:chExt cx="1077687" cy="2019300"/>
          </a:xfrm>
        </p:grpSpPr>
        <p:sp>
          <p:nvSpPr>
            <p:cNvPr id="4" name="Rectangle 3"/>
            <p:cNvSpPr/>
            <p:nvPr/>
          </p:nvSpPr>
          <p:spPr>
            <a:xfrm>
              <a:off x="1" y="3124200"/>
              <a:ext cx="1077686" cy="2019300"/>
            </a:xfrm>
            <a:prstGeom prst="rect">
              <a:avLst/>
            </a:prstGeom>
            <a:solidFill>
              <a:srgbClr val="A99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ectangle 2"/>
            <p:cNvSpPr/>
            <p:nvPr/>
          </p:nvSpPr>
          <p:spPr>
            <a:xfrm>
              <a:off x="0" y="3537857"/>
              <a:ext cx="740229" cy="16056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1" name="Group 10"/>
          <p:cNvGrpSpPr/>
          <p:nvPr/>
        </p:nvGrpSpPr>
        <p:grpSpPr>
          <a:xfrm flipH="1">
            <a:off x="8646453" y="1932213"/>
            <a:ext cx="497547" cy="1605644"/>
            <a:chOff x="497547" y="3537856"/>
            <a:chExt cx="580140" cy="1605644"/>
          </a:xfrm>
        </p:grpSpPr>
        <p:sp>
          <p:nvSpPr>
            <p:cNvPr id="12" name="Rectangle 11"/>
            <p:cNvSpPr/>
            <p:nvPr/>
          </p:nvSpPr>
          <p:spPr>
            <a:xfrm>
              <a:off x="497547" y="3537856"/>
              <a:ext cx="580140" cy="1605643"/>
            </a:xfrm>
            <a:prstGeom prst="rect">
              <a:avLst/>
            </a:prstGeom>
            <a:solidFill>
              <a:srgbClr val="A99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ectangle 12"/>
            <p:cNvSpPr/>
            <p:nvPr/>
          </p:nvSpPr>
          <p:spPr>
            <a:xfrm>
              <a:off x="497547" y="3537857"/>
              <a:ext cx="242682" cy="16056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aphicFrame>
        <p:nvGraphicFramePr>
          <p:cNvPr id="6" name="Table 5"/>
          <p:cNvGraphicFramePr>
            <a:graphicFrameLocks noGrp="1"/>
          </p:cNvGraphicFramePr>
          <p:nvPr>
            <p:extLst>
              <p:ext uri="{D42A27DB-BD31-4B8C-83A1-F6EECF244321}">
                <p14:modId xmlns:p14="http://schemas.microsoft.com/office/powerpoint/2010/main" val="3170646425"/>
              </p:ext>
            </p:extLst>
          </p:nvPr>
        </p:nvGraphicFramePr>
        <p:xfrm>
          <a:off x="2394939" y="1338943"/>
          <a:ext cx="4484748" cy="1480455"/>
        </p:xfrm>
        <a:graphic>
          <a:graphicData uri="http://schemas.openxmlformats.org/drawingml/2006/table">
            <a:tbl>
              <a:tblPr firstRow="1" firstCol="1" bandRow="1">
                <a:tableStyleId>{5F51FB01-9B9D-4CDD-B533-129CA48C006C}</a:tableStyleId>
              </a:tblPr>
              <a:tblGrid>
                <a:gridCol w="2185190"/>
                <a:gridCol w="2299558"/>
              </a:tblGrid>
              <a:tr h="296091">
                <a:tc>
                  <a:txBody>
                    <a:bodyPr/>
                    <a:lstStyle/>
                    <a:p>
                      <a:pPr algn="ctr">
                        <a:lnSpc>
                          <a:spcPct val="107000"/>
                        </a:lnSpc>
                        <a:spcAft>
                          <a:spcPts val="0"/>
                        </a:spcAft>
                      </a:pPr>
                      <a:r>
                        <a:rPr lang="id-ID" sz="1400" b="1" dirty="0">
                          <a:effectLst/>
                          <a:latin typeface="Comic Sans MS" panose="030F0702030302020204" pitchFamily="66" charset="0"/>
                        </a:rPr>
                        <a:t>Perlakuan</a:t>
                      </a:r>
                      <a:endParaRPr lang="id-ID" sz="1400" b="1" dirty="0">
                        <a:effectLst/>
                        <a:latin typeface="Comic Sans MS" panose="030F0702030302020204" pitchFamily="66"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algn="ctr">
                        <a:lnSpc>
                          <a:spcPct val="107000"/>
                        </a:lnSpc>
                        <a:spcAft>
                          <a:spcPts val="0"/>
                        </a:spcAft>
                      </a:pPr>
                      <a:r>
                        <a:rPr lang="id-ID" sz="1400" b="1" dirty="0">
                          <a:effectLst/>
                          <a:latin typeface="Comic Sans MS" panose="030F0702030302020204" pitchFamily="66" charset="0"/>
                        </a:rPr>
                        <a:t>Notasi</a:t>
                      </a:r>
                      <a:endParaRPr lang="id-ID" sz="1400" b="1" dirty="0">
                        <a:effectLst/>
                        <a:latin typeface="Comic Sans MS" panose="030F0702030302020204" pitchFamily="66" charset="0"/>
                        <a:ea typeface="Calibri" panose="020F0502020204030204" pitchFamily="34" charset="0"/>
                        <a:cs typeface="Calibri" panose="020F0502020204030204" pitchFamily="34" charset="0"/>
                      </a:endParaRPr>
                    </a:p>
                  </a:txBody>
                  <a:tcPr marL="68580" marR="68580" marT="0" marB="0">
                    <a:solidFill>
                      <a:schemeClr val="accent1"/>
                    </a:solidFill>
                  </a:tcPr>
                </a:tc>
              </a:tr>
              <a:tr h="296091">
                <a:tc>
                  <a:txBody>
                    <a:bodyPr/>
                    <a:lstStyle/>
                    <a:p>
                      <a:pPr algn="ctr">
                        <a:lnSpc>
                          <a:spcPct val="107000"/>
                        </a:lnSpc>
                        <a:spcAft>
                          <a:spcPts val="0"/>
                        </a:spcAft>
                      </a:pPr>
                      <a:r>
                        <a:rPr lang="id-ID" sz="1400" b="1">
                          <a:effectLst/>
                          <a:latin typeface="Comic Sans MS" panose="030F0702030302020204" pitchFamily="66" charset="0"/>
                        </a:rPr>
                        <a:t>P0</a:t>
                      </a:r>
                      <a:endParaRPr lang="id-ID" sz="1400" b="1">
                        <a:effectLst/>
                        <a:latin typeface="Comic Sans MS" panose="030F0702030302020204" pitchFamily="66"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id-ID" sz="1400" b="1">
                          <a:effectLst/>
                          <a:latin typeface="Comic Sans MS" panose="030F0702030302020204" pitchFamily="66" charset="0"/>
                        </a:rPr>
                        <a:t>356,9 ab</a:t>
                      </a:r>
                      <a:endParaRPr lang="id-ID" sz="1400" b="1">
                        <a:effectLst/>
                        <a:latin typeface="Comic Sans MS" panose="030F0702030302020204" pitchFamily="66" charset="0"/>
                        <a:ea typeface="Calibri" panose="020F0502020204030204" pitchFamily="34" charset="0"/>
                        <a:cs typeface="Calibri" panose="020F0502020204030204" pitchFamily="34" charset="0"/>
                      </a:endParaRPr>
                    </a:p>
                  </a:txBody>
                  <a:tcPr marL="68580" marR="68580" marT="0" marB="0"/>
                </a:tc>
              </a:tr>
              <a:tr h="296091">
                <a:tc>
                  <a:txBody>
                    <a:bodyPr/>
                    <a:lstStyle/>
                    <a:p>
                      <a:pPr algn="ctr">
                        <a:lnSpc>
                          <a:spcPct val="107000"/>
                        </a:lnSpc>
                        <a:spcAft>
                          <a:spcPts val="0"/>
                        </a:spcAft>
                      </a:pPr>
                      <a:r>
                        <a:rPr lang="id-ID" sz="1400" b="1">
                          <a:effectLst/>
                          <a:latin typeface="Comic Sans MS" panose="030F0702030302020204" pitchFamily="66" charset="0"/>
                        </a:rPr>
                        <a:t>P1</a:t>
                      </a:r>
                      <a:endParaRPr lang="id-ID" sz="1400" b="1">
                        <a:effectLst/>
                        <a:latin typeface="Comic Sans MS" panose="030F0702030302020204" pitchFamily="66"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id-ID" sz="1400" b="1" dirty="0">
                          <a:effectLst/>
                          <a:latin typeface="Comic Sans MS" panose="030F0702030302020204" pitchFamily="66" charset="0"/>
                        </a:rPr>
                        <a:t>350,4 a</a:t>
                      </a:r>
                      <a:endParaRPr lang="id-ID" sz="1400" b="1" dirty="0">
                        <a:effectLst/>
                        <a:latin typeface="Comic Sans MS" panose="030F0702030302020204" pitchFamily="66" charset="0"/>
                        <a:ea typeface="Calibri" panose="020F0502020204030204" pitchFamily="34" charset="0"/>
                        <a:cs typeface="Calibri" panose="020F0502020204030204" pitchFamily="34" charset="0"/>
                      </a:endParaRPr>
                    </a:p>
                  </a:txBody>
                  <a:tcPr marL="68580" marR="68580" marT="0" marB="0"/>
                </a:tc>
              </a:tr>
              <a:tr h="296091">
                <a:tc>
                  <a:txBody>
                    <a:bodyPr/>
                    <a:lstStyle/>
                    <a:p>
                      <a:pPr algn="ctr">
                        <a:lnSpc>
                          <a:spcPct val="107000"/>
                        </a:lnSpc>
                        <a:spcAft>
                          <a:spcPts val="0"/>
                        </a:spcAft>
                      </a:pPr>
                      <a:r>
                        <a:rPr lang="id-ID" sz="1400" b="1">
                          <a:effectLst/>
                          <a:latin typeface="Comic Sans MS" panose="030F0702030302020204" pitchFamily="66" charset="0"/>
                        </a:rPr>
                        <a:t>P2</a:t>
                      </a:r>
                      <a:endParaRPr lang="id-ID" sz="1400" b="1">
                        <a:effectLst/>
                        <a:latin typeface="Comic Sans MS" panose="030F0702030302020204" pitchFamily="66"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id-ID" sz="1400" b="1">
                          <a:effectLst/>
                          <a:latin typeface="Comic Sans MS" panose="030F0702030302020204" pitchFamily="66" charset="0"/>
                        </a:rPr>
                        <a:t>415,63 c</a:t>
                      </a:r>
                      <a:endParaRPr lang="id-ID" sz="1400" b="1">
                        <a:effectLst/>
                        <a:latin typeface="Comic Sans MS" panose="030F0702030302020204" pitchFamily="66" charset="0"/>
                        <a:ea typeface="Calibri" panose="020F0502020204030204" pitchFamily="34" charset="0"/>
                        <a:cs typeface="Calibri" panose="020F0502020204030204" pitchFamily="34" charset="0"/>
                      </a:endParaRPr>
                    </a:p>
                  </a:txBody>
                  <a:tcPr marL="68580" marR="68580" marT="0" marB="0"/>
                </a:tc>
              </a:tr>
              <a:tr h="296091">
                <a:tc>
                  <a:txBody>
                    <a:bodyPr/>
                    <a:lstStyle/>
                    <a:p>
                      <a:pPr algn="ctr">
                        <a:lnSpc>
                          <a:spcPct val="107000"/>
                        </a:lnSpc>
                        <a:spcAft>
                          <a:spcPts val="0"/>
                        </a:spcAft>
                      </a:pPr>
                      <a:r>
                        <a:rPr lang="id-ID" sz="1400" b="1">
                          <a:effectLst/>
                          <a:latin typeface="Comic Sans MS" panose="030F0702030302020204" pitchFamily="66" charset="0"/>
                        </a:rPr>
                        <a:t>P3</a:t>
                      </a:r>
                      <a:endParaRPr lang="id-ID" sz="1400" b="1">
                        <a:effectLst/>
                        <a:latin typeface="Comic Sans MS" panose="030F0702030302020204" pitchFamily="66"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id-ID" sz="1400" b="1" dirty="0">
                          <a:effectLst/>
                          <a:latin typeface="Comic Sans MS" panose="030F0702030302020204" pitchFamily="66" charset="0"/>
                        </a:rPr>
                        <a:t>385,4 abc</a:t>
                      </a:r>
                      <a:endParaRPr lang="id-ID" sz="1400" b="1" dirty="0">
                        <a:effectLst/>
                        <a:latin typeface="Comic Sans MS" panose="030F0702030302020204" pitchFamily="66" charset="0"/>
                        <a:ea typeface="Calibri" panose="020F0502020204030204" pitchFamily="34" charset="0"/>
                        <a:cs typeface="Calibri" panose="020F0502020204030204" pitchFamily="34" charset="0"/>
                      </a:endParaRPr>
                    </a:p>
                  </a:txBody>
                  <a:tcPr marL="68580" marR="68580" marT="0" marB="0"/>
                </a:tc>
              </a:tr>
            </a:tbl>
          </a:graphicData>
        </a:graphic>
      </p:graphicFrame>
      <p:sp>
        <p:nvSpPr>
          <p:cNvPr id="7" name="Rectangle 6"/>
          <p:cNvSpPr/>
          <p:nvPr/>
        </p:nvSpPr>
        <p:spPr>
          <a:xfrm>
            <a:off x="2351313" y="2925985"/>
            <a:ext cx="4572000" cy="1708160"/>
          </a:xfrm>
          <a:prstGeom prst="rect">
            <a:avLst/>
          </a:prstGeom>
        </p:spPr>
        <p:txBody>
          <a:bodyPr>
            <a:spAutoFit/>
          </a:bodyPr>
          <a:lstStyle/>
          <a:p>
            <a:pPr indent="270510" algn="just">
              <a:lnSpc>
                <a:spcPct val="150000"/>
              </a:lnSpc>
              <a:spcBef>
                <a:spcPts val="1200"/>
              </a:spcBef>
            </a:pPr>
            <a:r>
              <a:rPr lang="id-ID" b="1" dirty="0">
                <a:latin typeface="Livvic" panose="020B0604020202020204" charset="0"/>
                <a:ea typeface="Calibri" panose="020F0502020204030204" pitchFamily="34" charset="0"/>
                <a:cs typeface="Calibri" panose="020F0502020204030204" pitchFamily="34" charset="0"/>
              </a:rPr>
              <a:t>Berdasarkan u</a:t>
            </a:r>
            <a:r>
              <a:rPr lang="id-ID" b="1" dirty="0" smtClean="0">
                <a:latin typeface="Livvic" panose="020B0604020202020204" charset="0"/>
                <a:ea typeface="Calibri" panose="020F0502020204030204" pitchFamily="34" charset="0"/>
                <a:cs typeface="Calibri" panose="020F0502020204030204" pitchFamily="34" charset="0"/>
              </a:rPr>
              <a:t>ji </a:t>
            </a:r>
            <a:r>
              <a:rPr lang="id-ID" b="1" dirty="0">
                <a:latin typeface="Livvic" panose="020B0604020202020204" charset="0"/>
                <a:ea typeface="Calibri" panose="020F0502020204030204" pitchFamily="34" charset="0"/>
                <a:cs typeface="Calibri" panose="020F0502020204030204" pitchFamily="34" charset="0"/>
              </a:rPr>
              <a:t>DMRT </a:t>
            </a:r>
            <a:r>
              <a:rPr lang="id-ID" b="1" dirty="0" smtClean="0">
                <a:latin typeface="Livvic" panose="020B0604020202020204" charset="0"/>
                <a:ea typeface="Calibri" panose="020F0502020204030204" pitchFamily="34" charset="0"/>
                <a:cs typeface="Calibri" panose="020F0502020204030204" pitchFamily="34" charset="0"/>
              </a:rPr>
              <a:t>dapat </a:t>
            </a:r>
            <a:r>
              <a:rPr lang="id-ID" b="1" dirty="0">
                <a:latin typeface="Livvic" panose="020B0604020202020204" charset="0"/>
                <a:ea typeface="Calibri" panose="020F0502020204030204" pitchFamily="34" charset="0"/>
                <a:cs typeface="Calibri" panose="020F0502020204030204" pitchFamily="34" charset="0"/>
              </a:rPr>
              <a:t>diketahui bahwa pada perlakuan P1 </a:t>
            </a:r>
            <a:r>
              <a:rPr lang="id-ID" b="1" dirty="0" smtClean="0">
                <a:latin typeface="Livvic" panose="020B0604020202020204" charset="0"/>
                <a:ea typeface="Calibri" panose="020F0502020204030204" pitchFamily="34" charset="0"/>
                <a:cs typeface="Calibri" panose="020F0502020204030204" pitchFamily="34" charset="0"/>
              </a:rPr>
              <a:t>nunjukan  </a:t>
            </a:r>
            <a:r>
              <a:rPr lang="id-ID" b="1" dirty="0">
                <a:latin typeface="Livvic" panose="020B0604020202020204" charset="0"/>
                <a:ea typeface="Calibri" panose="020F0502020204030204" pitchFamily="34" charset="0"/>
                <a:cs typeface="Calibri" panose="020F0502020204030204" pitchFamily="34" charset="0"/>
              </a:rPr>
              <a:t>hasil yang berbeda nyata terhadap perlakuan P2 untuk parameter berat tongkol jagung manis, </a:t>
            </a:r>
            <a:r>
              <a:rPr lang="id-ID" b="1" dirty="0">
                <a:latin typeface="Livvic" panose="020B0604020202020204" charset="0"/>
                <a:ea typeface="Times New Roman" panose="02020603050405020304" pitchFamily="18" charset="0"/>
                <a:cs typeface="Calibri" panose="020F0502020204030204" pitchFamily="34" charset="0"/>
              </a:rPr>
              <a:t>tetapi tidak berbeda nyata denga perlakuan P0 dan P3.</a:t>
            </a:r>
            <a:endParaRPr lang="id-ID" sz="1200" b="1" dirty="0">
              <a:effectLst/>
              <a:latin typeface="Livvic" panose="020B060402020202020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24225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9"/>
          <p:cNvSpPr txBox="1">
            <a:spLocks noGrp="1"/>
          </p:cNvSpPr>
          <p:nvPr>
            <p:ph type="ctrTitle" idx="4"/>
          </p:nvPr>
        </p:nvSpPr>
        <p:spPr>
          <a:xfrm>
            <a:off x="1347246" y="272007"/>
            <a:ext cx="6776080" cy="487500"/>
          </a:xfrm>
          <a:prstGeom prst="rect">
            <a:avLst/>
          </a:prstGeom>
        </p:spPr>
        <p:txBody>
          <a:bodyPr spcFirstLastPara="1" wrap="square" lIns="91425" tIns="91425" rIns="91425" bIns="91425" anchor="ctr" anchorCtr="0">
            <a:noAutofit/>
          </a:bodyPr>
          <a:lstStyle/>
          <a:p>
            <a:pPr lvl="0" algn="ctr"/>
            <a:r>
              <a:rPr lang="id-ID" sz="2800" dirty="0"/>
              <a:t>Tingkat </a:t>
            </a:r>
            <a:r>
              <a:rPr lang="id-ID" sz="2800" dirty="0" smtClean="0"/>
              <a:t>Kemanisan Jagung Manis </a:t>
            </a:r>
            <a:r>
              <a:rPr lang="id-ID" sz="2800" dirty="0"/>
              <a:t>(%)</a:t>
            </a:r>
            <a:endParaRPr sz="2800" dirty="0"/>
          </a:p>
        </p:txBody>
      </p:sp>
      <p:sp>
        <p:nvSpPr>
          <p:cNvPr id="198" name="Google Shape;198;p29"/>
          <p:cNvSpPr/>
          <p:nvPr/>
        </p:nvSpPr>
        <p:spPr>
          <a:xfrm flipH="1">
            <a:off x="609599" y="996419"/>
            <a:ext cx="8055429" cy="45719"/>
          </a:xfrm>
          <a:prstGeom prst="rect">
            <a:avLst/>
          </a:prstGeom>
          <a:solidFill>
            <a:srgbClr val="908269">
              <a:alpha val="617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roup 4"/>
          <p:cNvGrpSpPr/>
          <p:nvPr/>
        </p:nvGrpSpPr>
        <p:grpSpPr>
          <a:xfrm>
            <a:off x="0" y="3124200"/>
            <a:ext cx="1077687" cy="2019300"/>
            <a:chOff x="0" y="3124200"/>
            <a:chExt cx="1077687" cy="2019300"/>
          </a:xfrm>
        </p:grpSpPr>
        <p:sp>
          <p:nvSpPr>
            <p:cNvPr id="4" name="Rectangle 3"/>
            <p:cNvSpPr/>
            <p:nvPr/>
          </p:nvSpPr>
          <p:spPr>
            <a:xfrm>
              <a:off x="1" y="3124200"/>
              <a:ext cx="1077686" cy="2019300"/>
            </a:xfrm>
            <a:prstGeom prst="rect">
              <a:avLst/>
            </a:prstGeom>
            <a:solidFill>
              <a:srgbClr val="A99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ectangle 2"/>
            <p:cNvSpPr/>
            <p:nvPr/>
          </p:nvSpPr>
          <p:spPr>
            <a:xfrm>
              <a:off x="0" y="3537857"/>
              <a:ext cx="740229" cy="16056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1" name="Group 10"/>
          <p:cNvGrpSpPr/>
          <p:nvPr/>
        </p:nvGrpSpPr>
        <p:grpSpPr>
          <a:xfrm flipH="1">
            <a:off x="8646453" y="1932213"/>
            <a:ext cx="497547" cy="1605644"/>
            <a:chOff x="497547" y="3537856"/>
            <a:chExt cx="580140" cy="1605644"/>
          </a:xfrm>
        </p:grpSpPr>
        <p:sp>
          <p:nvSpPr>
            <p:cNvPr id="12" name="Rectangle 11"/>
            <p:cNvSpPr/>
            <p:nvPr/>
          </p:nvSpPr>
          <p:spPr>
            <a:xfrm>
              <a:off x="497547" y="3537856"/>
              <a:ext cx="580140" cy="1605643"/>
            </a:xfrm>
            <a:prstGeom prst="rect">
              <a:avLst/>
            </a:prstGeom>
            <a:solidFill>
              <a:srgbClr val="A99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ectangle 12"/>
            <p:cNvSpPr/>
            <p:nvPr/>
          </p:nvSpPr>
          <p:spPr>
            <a:xfrm>
              <a:off x="497547" y="3537857"/>
              <a:ext cx="242682" cy="16056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 name="Group 1"/>
          <p:cNvGrpSpPr/>
          <p:nvPr/>
        </p:nvGrpSpPr>
        <p:grpSpPr>
          <a:xfrm>
            <a:off x="2046515" y="1279050"/>
            <a:ext cx="5377542" cy="3543321"/>
            <a:chOff x="2188030" y="1730829"/>
            <a:chExt cx="5007428" cy="3265714"/>
          </a:xfrm>
        </p:grpSpPr>
        <p:sp>
          <p:nvSpPr>
            <p:cNvPr id="191" name="Google Shape;191;p29"/>
            <p:cNvSpPr/>
            <p:nvPr/>
          </p:nvSpPr>
          <p:spPr>
            <a:xfrm>
              <a:off x="2188030" y="1730829"/>
              <a:ext cx="5007428" cy="326571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5" name="Chart 14"/>
            <p:cNvGraphicFramePr/>
            <p:nvPr>
              <p:extLst>
                <p:ext uri="{D42A27DB-BD31-4B8C-83A1-F6EECF244321}">
                  <p14:modId xmlns:p14="http://schemas.microsoft.com/office/powerpoint/2010/main" val="3063661177"/>
                </p:ext>
              </p:extLst>
            </p:nvPr>
          </p:nvGraphicFramePr>
          <p:xfrm>
            <a:off x="2390775" y="2015325"/>
            <a:ext cx="4572000" cy="2743200"/>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24720877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9"/>
          <p:cNvSpPr txBox="1">
            <a:spLocks noGrp="1"/>
          </p:cNvSpPr>
          <p:nvPr>
            <p:ph type="ctrTitle" idx="4"/>
          </p:nvPr>
        </p:nvSpPr>
        <p:spPr>
          <a:xfrm>
            <a:off x="1077687" y="282893"/>
            <a:ext cx="7263355" cy="424679"/>
          </a:xfrm>
          <a:prstGeom prst="rect">
            <a:avLst/>
          </a:prstGeom>
        </p:spPr>
        <p:txBody>
          <a:bodyPr spcFirstLastPara="1" wrap="square" lIns="91425" tIns="91425" rIns="91425" bIns="91425" anchor="ctr" anchorCtr="0">
            <a:noAutofit/>
          </a:bodyPr>
          <a:lstStyle/>
          <a:p>
            <a:pPr lvl="0" algn="ctr"/>
            <a:r>
              <a:rPr lang="id-ID" dirty="0" smtClean="0"/>
              <a:t>Uji DMRT Tingkat Kemanisan Jagung Manis </a:t>
            </a:r>
            <a:r>
              <a:rPr lang="id-ID" dirty="0"/>
              <a:t>(%)</a:t>
            </a:r>
            <a:endParaRPr dirty="0"/>
          </a:p>
        </p:txBody>
      </p:sp>
      <p:sp>
        <p:nvSpPr>
          <p:cNvPr id="198" name="Google Shape;198;p29"/>
          <p:cNvSpPr/>
          <p:nvPr/>
        </p:nvSpPr>
        <p:spPr>
          <a:xfrm flipH="1">
            <a:off x="609599" y="996419"/>
            <a:ext cx="8055429" cy="45719"/>
          </a:xfrm>
          <a:prstGeom prst="rect">
            <a:avLst/>
          </a:prstGeom>
          <a:solidFill>
            <a:srgbClr val="908269">
              <a:alpha val="617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roup 4"/>
          <p:cNvGrpSpPr/>
          <p:nvPr/>
        </p:nvGrpSpPr>
        <p:grpSpPr>
          <a:xfrm>
            <a:off x="0" y="3124200"/>
            <a:ext cx="1077687" cy="2019300"/>
            <a:chOff x="0" y="3124200"/>
            <a:chExt cx="1077687" cy="2019300"/>
          </a:xfrm>
        </p:grpSpPr>
        <p:sp>
          <p:nvSpPr>
            <p:cNvPr id="4" name="Rectangle 3"/>
            <p:cNvSpPr/>
            <p:nvPr/>
          </p:nvSpPr>
          <p:spPr>
            <a:xfrm>
              <a:off x="1" y="3124200"/>
              <a:ext cx="1077686" cy="2019300"/>
            </a:xfrm>
            <a:prstGeom prst="rect">
              <a:avLst/>
            </a:prstGeom>
            <a:solidFill>
              <a:srgbClr val="A99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ectangle 2"/>
            <p:cNvSpPr/>
            <p:nvPr/>
          </p:nvSpPr>
          <p:spPr>
            <a:xfrm>
              <a:off x="0" y="3537857"/>
              <a:ext cx="740229" cy="16056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1" name="Group 10"/>
          <p:cNvGrpSpPr/>
          <p:nvPr/>
        </p:nvGrpSpPr>
        <p:grpSpPr>
          <a:xfrm flipH="1">
            <a:off x="8646453" y="1932213"/>
            <a:ext cx="497547" cy="1605644"/>
            <a:chOff x="497547" y="3537856"/>
            <a:chExt cx="580140" cy="1605644"/>
          </a:xfrm>
        </p:grpSpPr>
        <p:sp>
          <p:nvSpPr>
            <p:cNvPr id="12" name="Rectangle 11"/>
            <p:cNvSpPr/>
            <p:nvPr/>
          </p:nvSpPr>
          <p:spPr>
            <a:xfrm>
              <a:off x="497547" y="3537856"/>
              <a:ext cx="580140" cy="1605643"/>
            </a:xfrm>
            <a:prstGeom prst="rect">
              <a:avLst/>
            </a:prstGeom>
            <a:solidFill>
              <a:srgbClr val="A99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ectangle 12"/>
            <p:cNvSpPr/>
            <p:nvPr/>
          </p:nvSpPr>
          <p:spPr>
            <a:xfrm>
              <a:off x="497547" y="3537857"/>
              <a:ext cx="242682" cy="16056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aphicFrame>
        <p:nvGraphicFramePr>
          <p:cNvPr id="6" name="Table 5"/>
          <p:cNvGraphicFramePr>
            <a:graphicFrameLocks noGrp="1"/>
          </p:cNvGraphicFramePr>
          <p:nvPr>
            <p:extLst>
              <p:ext uri="{D42A27DB-BD31-4B8C-83A1-F6EECF244321}">
                <p14:modId xmlns:p14="http://schemas.microsoft.com/office/powerpoint/2010/main" val="3175227341"/>
              </p:ext>
            </p:extLst>
          </p:nvPr>
        </p:nvGraphicFramePr>
        <p:xfrm>
          <a:off x="2576070" y="1391924"/>
          <a:ext cx="4218132" cy="1421230"/>
        </p:xfrm>
        <a:graphic>
          <a:graphicData uri="http://schemas.openxmlformats.org/drawingml/2006/table">
            <a:tbl>
              <a:tblPr firstRow="1" firstCol="1" bandRow="1">
                <a:tableStyleId>{5F51FB01-9B9D-4CDD-B533-129CA48C006C}</a:tableStyleId>
              </a:tblPr>
              <a:tblGrid>
                <a:gridCol w="1898532"/>
                <a:gridCol w="2319600"/>
              </a:tblGrid>
              <a:tr h="284246">
                <a:tc>
                  <a:txBody>
                    <a:bodyPr/>
                    <a:lstStyle/>
                    <a:p>
                      <a:pPr algn="ctr">
                        <a:lnSpc>
                          <a:spcPct val="107000"/>
                        </a:lnSpc>
                        <a:spcAft>
                          <a:spcPts val="0"/>
                        </a:spcAft>
                      </a:pPr>
                      <a:r>
                        <a:rPr lang="id-ID" sz="1400" b="1" dirty="0">
                          <a:effectLst/>
                          <a:latin typeface="Comic Sans MS" panose="030F0702030302020204" pitchFamily="66" charset="0"/>
                        </a:rPr>
                        <a:t>Perlakuan</a:t>
                      </a:r>
                      <a:endParaRPr lang="id-ID" sz="1400" b="1" dirty="0">
                        <a:effectLst/>
                        <a:latin typeface="Comic Sans MS" panose="030F0702030302020204" pitchFamily="66" charset="0"/>
                        <a:ea typeface="Calibri" panose="020F0502020204030204" pitchFamily="34" charset="0"/>
                        <a:cs typeface="Calibri" panose="020F0502020204030204" pitchFamily="34" charset="0"/>
                      </a:endParaRPr>
                    </a:p>
                  </a:txBody>
                  <a:tcPr marL="68580" marR="68580" marT="0" marB="0">
                    <a:solidFill>
                      <a:schemeClr val="accent1"/>
                    </a:solidFill>
                  </a:tcPr>
                </a:tc>
                <a:tc>
                  <a:txBody>
                    <a:bodyPr/>
                    <a:lstStyle/>
                    <a:p>
                      <a:pPr algn="ctr">
                        <a:lnSpc>
                          <a:spcPct val="107000"/>
                        </a:lnSpc>
                        <a:spcAft>
                          <a:spcPts val="0"/>
                        </a:spcAft>
                      </a:pPr>
                      <a:r>
                        <a:rPr lang="id-ID" sz="1400" b="1" dirty="0">
                          <a:effectLst/>
                          <a:latin typeface="Comic Sans MS" panose="030F0702030302020204" pitchFamily="66" charset="0"/>
                        </a:rPr>
                        <a:t>Notasi</a:t>
                      </a:r>
                      <a:endParaRPr lang="id-ID" sz="1400" b="1" dirty="0">
                        <a:effectLst/>
                        <a:latin typeface="Comic Sans MS" panose="030F0702030302020204" pitchFamily="66" charset="0"/>
                        <a:ea typeface="Calibri" panose="020F0502020204030204" pitchFamily="34" charset="0"/>
                        <a:cs typeface="Calibri" panose="020F0502020204030204" pitchFamily="34" charset="0"/>
                      </a:endParaRPr>
                    </a:p>
                  </a:txBody>
                  <a:tcPr marL="68580" marR="68580" marT="0" marB="0">
                    <a:solidFill>
                      <a:schemeClr val="accent1"/>
                    </a:solidFill>
                  </a:tcPr>
                </a:tc>
              </a:tr>
              <a:tr h="284246">
                <a:tc>
                  <a:txBody>
                    <a:bodyPr/>
                    <a:lstStyle/>
                    <a:p>
                      <a:pPr algn="ctr">
                        <a:lnSpc>
                          <a:spcPct val="107000"/>
                        </a:lnSpc>
                        <a:spcAft>
                          <a:spcPts val="0"/>
                        </a:spcAft>
                      </a:pPr>
                      <a:r>
                        <a:rPr lang="id-ID" sz="1400" b="1">
                          <a:effectLst/>
                          <a:latin typeface="Comic Sans MS" panose="030F0702030302020204" pitchFamily="66" charset="0"/>
                        </a:rPr>
                        <a:t>P0</a:t>
                      </a:r>
                      <a:endParaRPr lang="id-ID" sz="1400" b="1">
                        <a:effectLst/>
                        <a:latin typeface="Comic Sans MS" panose="030F0702030302020204" pitchFamily="66"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id-ID" sz="1400" b="1" dirty="0">
                          <a:effectLst/>
                          <a:latin typeface="Comic Sans MS" panose="030F0702030302020204" pitchFamily="66" charset="0"/>
                        </a:rPr>
                        <a:t>17,04 a</a:t>
                      </a:r>
                      <a:endParaRPr lang="id-ID" sz="1400" b="1" dirty="0">
                        <a:effectLst/>
                        <a:latin typeface="Comic Sans MS" panose="030F0702030302020204" pitchFamily="66" charset="0"/>
                        <a:ea typeface="Calibri" panose="020F0502020204030204" pitchFamily="34" charset="0"/>
                        <a:cs typeface="Calibri" panose="020F0502020204030204" pitchFamily="34" charset="0"/>
                      </a:endParaRPr>
                    </a:p>
                  </a:txBody>
                  <a:tcPr marL="68580" marR="68580" marT="0" marB="0"/>
                </a:tc>
              </a:tr>
              <a:tr h="284246">
                <a:tc>
                  <a:txBody>
                    <a:bodyPr/>
                    <a:lstStyle/>
                    <a:p>
                      <a:pPr algn="ctr">
                        <a:lnSpc>
                          <a:spcPct val="107000"/>
                        </a:lnSpc>
                        <a:spcAft>
                          <a:spcPts val="0"/>
                        </a:spcAft>
                      </a:pPr>
                      <a:r>
                        <a:rPr lang="id-ID" sz="1400" b="1">
                          <a:effectLst/>
                          <a:latin typeface="Comic Sans MS" panose="030F0702030302020204" pitchFamily="66" charset="0"/>
                        </a:rPr>
                        <a:t>P1</a:t>
                      </a:r>
                      <a:endParaRPr lang="id-ID" sz="1400" b="1">
                        <a:effectLst/>
                        <a:latin typeface="Comic Sans MS" panose="030F0702030302020204" pitchFamily="66"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id-ID" sz="1400" b="1" dirty="0">
                          <a:effectLst/>
                          <a:latin typeface="Comic Sans MS" panose="030F0702030302020204" pitchFamily="66" charset="0"/>
                        </a:rPr>
                        <a:t>17,81 ab</a:t>
                      </a:r>
                      <a:endParaRPr lang="id-ID" sz="1400" b="1" dirty="0">
                        <a:effectLst/>
                        <a:latin typeface="Comic Sans MS" panose="030F0702030302020204" pitchFamily="66" charset="0"/>
                        <a:ea typeface="Calibri" panose="020F0502020204030204" pitchFamily="34" charset="0"/>
                        <a:cs typeface="Calibri" panose="020F0502020204030204" pitchFamily="34" charset="0"/>
                      </a:endParaRPr>
                    </a:p>
                  </a:txBody>
                  <a:tcPr marL="68580" marR="68580" marT="0" marB="0"/>
                </a:tc>
              </a:tr>
              <a:tr h="284246">
                <a:tc>
                  <a:txBody>
                    <a:bodyPr/>
                    <a:lstStyle/>
                    <a:p>
                      <a:pPr algn="ctr">
                        <a:lnSpc>
                          <a:spcPct val="107000"/>
                        </a:lnSpc>
                        <a:spcAft>
                          <a:spcPts val="0"/>
                        </a:spcAft>
                      </a:pPr>
                      <a:r>
                        <a:rPr lang="id-ID" sz="1400" b="1">
                          <a:effectLst/>
                          <a:latin typeface="Comic Sans MS" panose="030F0702030302020204" pitchFamily="66" charset="0"/>
                        </a:rPr>
                        <a:t>P2</a:t>
                      </a:r>
                      <a:endParaRPr lang="id-ID" sz="1400" b="1">
                        <a:effectLst/>
                        <a:latin typeface="Comic Sans MS" panose="030F0702030302020204" pitchFamily="66"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id-ID" sz="1400" b="1">
                          <a:effectLst/>
                          <a:latin typeface="Comic Sans MS" panose="030F0702030302020204" pitchFamily="66" charset="0"/>
                        </a:rPr>
                        <a:t>18,48 c </a:t>
                      </a:r>
                      <a:endParaRPr lang="id-ID" sz="1400" b="1">
                        <a:effectLst/>
                        <a:latin typeface="Comic Sans MS" panose="030F0702030302020204" pitchFamily="66" charset="0"/>
                        <a:ea typeface="Calibri" panose="020F0502020204030204" pitchFamily="34" charset="0"/>
                        <a:cs typeface="Calibri" panose="020F0502020204030204" pitchFamily="34" charset="0"/>
                      </a:endParaRPr>
                    </a:p>
                  </a:txBody>
                  <a:tcPr marL="68580" marR="68580" marT="0" marB="0"/>
                </a:tc>
              </a:tr>
              <a:tr h="284246">
                <a:tc>
                  <a:txBody>
                    <a:bodyPr/>
                    <a:lstStyle/>
                    <a:p>
                      <a:pPr algn="ctr">
                        <a:lnSpc>
                          <a:spcPct val="107000"/>
                        </a:lnSpc>
                        <a:spcAft>
                          <a:spcPts val="0"/>
                        </a:spcAft>
                      </a:pPr>
                      <a:r>
                        <a:rPr lang="id-ID" sz="1400" b="1">
                          <a:effectLst/>
                          <a:latin typeface="Comic Sans MS" panose="030F0702030302020204" pitchFamily="66" charset="0"/>
                        </a:rPr>
                        <a:t>P3</a:t>
                      </a:r>
                      <a:endParaRPr lang="id-ID" sz="1400" b="1">
                        <a:effectLst/>
                        <a:latin typeface="Comic Sans MS" panose="030F0702030302020204" pitchFamily="66" charset="0"/>
                        <a:ea typeface="Calibri" panose="020F0502020204030204" pitchFamily="34" charset="0"/>
                        <a:cs typeface="Calibri" panose="020F0502020204030204" pitchFamily="34" charset="0"/>
                      </a:endParaRPr>
                    </a:p>
                  </a:txBody>
                  <a:tcPr marL="68580" marR="68580" marT="0" marB="0"/>
                </a:tc>
                <a:tc>
                  <a:txBody>
                    <a:bodyPr/>
                    <a:lstStyle/>
                    <a:p>
                      <a:pPr algn="ctr">
                        <a:lnSpc>
                          <a:spcPct val="107000"/>
                        </a:lnSpc>
                        <a:spcAft>
                          <a:spcPts val="0"/>
                        </a:spcAft>
                      </a:pPr>
                      <a:r>
                        <a:rPr lang="id-ID" sz="1400" b="1" dirty="0">
                          <a:effectLst/>
                          <a:latin typeface="Comic Sans MS" panose="030F0702030302020204" pitchFamily="66" charset="0"/>
                        </a:rPr>
                        <a:t>18,22 bc</a:t>
                      </a:r>
                      <a:endParaRPr lang="id-ID" sz="1400" b="1" dirty="0">
                        <a:effectLst/>
                        <a:latin typeface="Comic Sans MS" panose="030F0702030302020204" pitchFamily="66" charset="0"/>
                        <a:ea typeface="Calibri" panose="020F0502020204030204" pitchFamily="34" charset="0"/>
                        <a:cs typeface="Calibri" panose="020F0502020204030204" pitchFamily="34" charset="0"/>
                      </a:endParaRPr>
                    </a:p>
                  </a:txBody>
                  <a:tcPr marL="68580" marR="68580" marT="0" marB="0"/>
                </a:tc>
              </a:tr>
            </a:tbl>
          </a:graphicData>
        </a:graphic>
      </p:graphicFrame>
      <p:sp>
        <p:nvSpPr>
          <p:cNvPr id="7" name="Rectangle 6"/>
          <p:cNvSpPr/>
          <p:nvPr/>
        </p:nvSpPr>
        <p:spPr>
          <a:xfrm>
            <a:off x="2492829" y="2813154"/>
            <a:ext cx="4343399" cy="1169551"/>
          </a:xfrm>
          <a:prstGeom prst="rect">
            <a:avLst/>
          </a:prstGeom>
        </p:spPr>
        <p:txBody>
          <a:bodyPr wrap="square">
            <a:spAutoFit/>
          </a:bodyPr>
          <a:lstStyle/>
          <a:p>
            <a:pPr algn="just"/>
            <a:r>
              <a:rPr lang="id-ID" b="1" dirty="0">
                <a:solidFill>
                  <a:schemeClr val="tx1"/>
                </a:solidFill>
                <a:latin typeface="Livvic" panose="020B0604020202020204" charset="0"/>
                <a:ea typeface="Calibri" panose="020F0502020204030204" pitchFamily="34" charset="0"/>
              </a:rPr>
              <a:t>Berdasarkan </a:t>
            </a:r>
            <a:r>
              <a:rPr lang="id-ID" b="1" dirty="0" smtClean="0">
                <a:solidFill>
                  <a:schemeClr val="tx1"/>
                </a:solidFill>
                <a:latin typeface="Livvic" panose="020B0604020202020204" charset="0"/>
                <a:ea typeface="Calibri" panose="020F0502020204030204" pitchFamily="34" charset="0"/>
              </a:rPr>
              <a:t>hasil Uji </a:t>
            </a:r>
            <a:r>
              <a:rPr lang="id-ID" b="1">
                <a:solidFill>
                  <a:schemeClr val="tx1"/>
                </a:solidFill>
                <a:latin typeface="Livvic" panose="020B0604020202020204" charset="0"/>
                <a:ea typeface="Calibri" panose="020F0502020204030204" pitchFamily="34" charset="0"/>
              </a:rPr>
              <a:t>DMRT </a:t>
            </a:r>
            <a:r>
              <a:rPr lang="id-ID" b="1" smtClean="0">
                <a:solidFill>
                  <a:schemeClr val="tx1"/>
                </a:solidFill>
                <a:latin typeface="Livvic" panose="020B0604020202020204" charset="0"/>
                <a:ea typeface="Calibri" panose="020F0502020204030204" pitchFamily="34" charset="0"/>
              </a:rPr>
              <a:t>dapat </a:t>
            </a:r>
            <a:r>
              <a:rPr lang="id-ID" b="1" dirty="0">
                <a:solidFill>
                  <a:schemeClr val="tx1"/>
                </a:solidFill>
                <a:latin typeface="Livvic" panose="020B0604020202020204" charset="0"/>
                <a:ea typeface="Calibri" panose="020F0502020204030204" pitchFamily="34" charset="0"/>
              </a:rPr>
              <a:t>diketahui bahwa pada tanaman jagung manis dengan perlakuan P0 memberikan hasil yang berbeda dengan perlakuan P2 dan P3, tetapi tidak berbeda nyata dengan perlakuan P1.</a:t>
            </a:r>
            <a:endParaRPr lang="id-ID" b="1" dirty="0">
              <a:solidFill>
                <a:schemeClr val="tx1"/>
              </a:solidFill>
              <a:latin typeface="Livvic" panose="020B0604020202020204" charset="0"/>
            </a:endParaRPr>
          </a:p>
        </p:txBody>
      </p:sp>
    </p:spTree>
    <p:extLst>
      <p:ext uri="{BB962C8B-B14F-4D97-AF65-F5344CB8AC3E}">
        <p14:creationId xmlns:p14="http://schemas.microsoft.com/office/powerpoint/2010/main" val="32959640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47"/>
          <p:cNvSpPr/>
          <p:nvPr/>
        </p:nvSpPr>
        <p:spPr>
          <a:xfrm>
            <a:off x="6636182" y="773400"/>
            <a:ext cx="1329600" cy="4370100"/>
          </a:xfrm>
          <a:prstGeom prst="rect">
            <a:avLst/>
          </a:prstGeom>
          <a:solidFill>
            <a:srgbClr val="908269">
              <a:alpha val="7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7"/>
          <p:cNvSpPr/>
          <p:nvPr/>
        </p:nvSpPr>
        <p:spPr>
          <a:xfrm>
            <a:off x="5031832" y="938025"/>
            <a:ext cx="2271300" cy="116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7"/>
          <p:cNvSpPr/>
          <p:nvPr/>
        </p:nvSpPr>
        <p:spPr>
          <a:xfrm>
            <a:off x="0" y="0"/>
            <a:ext cx="1329600" cy="4370100"/>
          </a:xfrm>
          <a:prstGeom prst="rect">
            <a:avLst/>
          </a:prstGeom>
          <a:solidFill>
            <a:srgbClr val="908269">
              <a:alpha val="7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7"/>
          <p:cNvSpPr/>
          <p:nvPr/>
        </p:nvSpPr>
        <p:spPr>
          <a:xfrm>
            <a:off x="720000" y="975325"/>
            <a:ext cx="2271300" cy="116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7"/>
          <p:cNvSpPr txBox="1">
            <a:spLocks noGrp="1"/>
          </p:cNvSpPr>
          <p:nvPr>
            <p:ph type="ctrTitle"/>
          </p:nvPr>
        </p:nvSpPr>
        <p:spPr>
          <a:xfrm>
            <a:off x="3291677" y="213324"/>
            <a:ext cx="2449800" cy="48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smtClean="0"/>
              <a:t>Penutup</a:t>
            </a:r>
            <a:endParaRPr dirty="0"/>
          </a:p>
        </p:txBody>
      </p:sp>
      <p:grpSp>
        <p:nvGrpSpPr>
          <p:cNvPr id="544" name="Google Shape;544;p47"/>
          <p:cNvGrpSpPr/>
          <p:nvPr/>
        </p:nvGrpSpPr>
        <p:grpSpPr>
          <a:xfrm>
            <a:off x="969280" y="1407529"/>
            <a:ext cx="506574" cy="577802"/>
            <a:chOff x="4017435" y="1499912"/>
            <a:chExt cx="315092" cy="359397"/>
          </a:xfrm>
        </p:grpSpPr>
        <p:sp>
          <p:nvSpPr>
            <p:cNvPr id="545" name="Google Shape;545;p47"/>
            <p:cNvSpPr/>
            <p:nvPr/>
          </p:nvSpPr>
          <p:spPr>
            <a:xfrm>
              <a:off x="4017816" y="1499912"/>
              <a:ext cx="314710" cy="359397"/>
            </a:xfrm>
            <a:custGeom>
              <a:avLst/>
              <a:gdLst/>
              <a:ahLst/>
              <a:cxnLst/>
              <a:rect l="l" t="t" r="r" b="b"/>
              <a:pathLst>
                <a:path w="9895" h="11300" extrusionOk="0">
                  <a:moveTo>
                    <a:pt x="4929" y="0"/>
                  </a:moveTo>
                  <a:cubicBezTo>
                    <a:pt x="4810" y="0"/>
                    <a:pt x="4691" y="24"/>
                    <a:pt x="4584" y="84"/>
                  </a:cubicBezTo>
                  <a:lnTo>
                    <a:pt x="4048" y="405"/>
                  </a:lnTo>
                  <a:cubicBezTo>
                    <a:pt x="3977" y="441"/>
                    <a:pt x="3941" y="548"/>
                    <a:pt x="3989" y="643"/>
                  </a:cubicBezTo>
                  <a:cubicBezTo>
                    <a:pt x="4022" y="693"/>
                    <a:pt x="4077" y="719"/>
                    <a:pt x="4140" y="719"/>
                  </a:cubicBezTo>
                  <a:cubicBezTo>
                    <a:pt x="4168" y="719"/>
                    <a:pt x="4197" y="714"/>
                    <a:pt x="4227" y="703"/>
                  </a:cubicBezTo>
                  <a:lnTo>
                    <a:pt x="4763" y="381"/>
                  </a:lnTo>
                  <a:cubicBezTo>
                    <a:pt x="4816" y="352"/>
                    <a:pt x="4876" y="337"/>
                    <a:pt x="4935" y="337"/>
                  </a:cubicBezTo>
                  <a:cubicBezTo>
                    <a:pt x="4995" y="337"/>
                    <a:pt x="5054" y="352"/>
                    <a:pt x="5108" y="381"/>
                  </a:cubicBezTo>
                  <a:lnTo>
                    <a:pt x="9335" y="2822"/>
                  </a:lnTo>
                  <a:cubicBezTo>
                    <a:pt x="9346" y="2846"/>
                    <a:pt x="9358" y="2846"/>
                    <a:pt x="9370" y="2858"/>
                  </a:cubicBezTo>
                  <a:lnTo>
                    <a:pt x="4941" y="5382"/>
                  </a:lnTo>
                  <a:lnTo>
                    <a:pt x="4298" y="5013"/>
                  </a:lnTo>
                  <a:cubicBezTo>
                    <a:pt x="4276" y="4998"/>
                    <a:pt x="4250" y="4991"/>
                    <a:pt x="4223" y="4991"/>
                  </a:cubicBezTo>
                  <a:cubicBezTo>
                    <a:pt x="4165" y="4991"/>
                    <a:pt x="4105" y="5023"/>
                    <a:pt x="4072" y="5072"/>
                  </a:cubicBezTo>
                  <a:cubicBezTo>
                    <a:pt x="4036" y="5144"/>
                    <a:pt x="4060" y="5251"/>
                    <a:pt x="4132" y="5299"/>
                  </a:cubicBezTo>
                  <a:lnTo>
                    <a:pt x="4774" y="5668"/>
                  </a:lnTo>
                  <a:lnTo>
                    <a:pt x="4774" y="10823"/>
                  </a:lnTo>
                  <a:lnTo>
                    <a:pt x="488" y="8347"/>
                  </a:lnTo>
                  <a:cubicBezTo>
                    <a:pt x="381" y="8287"/>
                    <a:pt x="322" y="8180"/>
                    <a:pt x="322" y="8073"/>
                  </a:cubicBezTo>
                  <a:lnTo>
                    <a:pt x="322" y="7704"/>
                  </a:lnTo>
                  <a:cubicBezTo>
                    <a:pt x="322" y="7620"/>
                    <a:pt x="250" y="7537"/>
                    <a:pt x="167" y="7537"/>
                  </a:cubicBezTo>
                  <a:cubicBezTo>
                    <a:pt x="72" y="7537"/>
                    <a:pt x="0" y="7620"/>
                    <a:pt x="0" y="7704"/>
                  </a:cubicBezTo>
                  <a:lnTo>
                    <a:pt x="0" y="8073"/>
                  </a:lnTo>
                  <a:cubicBezTo>
                    <a:pt x="0" y="8323"/>
                    <a:pt x="119" y="8525"/>
                    <a:pt x="322" y="8644"/>
                  </a:cubicBezTo>
                  <a:lnTo>
                    <a:pt x="4870" y="11264"/>
                  </a:lnTo>
                  <a:cubicBezTo>
                    <a:pt x="4894" y="11276"/>
                    <a:pt x="4929" y="11299"/>
                    <a:pt x="4953" y="11299"/>
                  </a:cubicBezTo>
                  <a:cubicBezTo>
                    <a:pt x="4989" y="11299"/>
                    <a:pt x="5013" y="11276"/>
                    <a:pt x="5048" y="11264"/>
                  </a:cubicBezTo>
                  <a:lnTo>
                    <a:pt x="6715" y="10311"/>
                  </a:lnTo>
                  <a:cubicBezTo>
                    <a:pt x="6787" y="10263"/>
                    <a:pt x="6810" y="10168"/>
                    <a:pt x="6775" y="10073"/>
                  </a:cubicBezTo>
                  <a:cubicBezTo>
                    <a:pt x="6742" y="10024"/>
                    <a:pt x="6681" y="9992"/>
                    <a:pt x="6620" y="9992"/>
                  </a:cubicBezTo>
                  <a:cubicBezTo>
                    <a:pt x="6591" y="9992"/>
                    <a:pt x="6563" y="9999"/>
                    <a:pt x="6537" y="10013"/>
                  </a:cubicBezTo>
                  <a:lnTo>
                    <a:pt x="5120" y="10835"/>
                  </a:lnTo>
                  <a:lnTo>
                    <a:pt x="5120" y="5680"/>
                  </a:lnTo>
                  <a:lnTo>
                    <a:pt x="9549" y="3155"/>
                  </a:lnTo>
                  <a:lnTo>
                    <a:pt x="9549" y="3167"/>
                  </a:lnTo>
                  <a:lnTo>
                    <a:pt x="9549" y="3179"/>
                  </a:lnTo>
                  <a:lnTo>
                    <a:pt x="9549" y="3215"/>
                  </a:lnTo>
                  <a:lnTo>
                    <a:pt x="9549" y="8108"/>
                  </a:lnTo>
                  <a:cubicBezTo>
                    <a:pt x="9549" y="8228"/>
                    <a:pt x="9489" y="8335"/>
                    <a:pt x="9394" y="8382"/>
                  </a:cubicBezTo>
                  <a:lnTo>
                    <a:pt x="7096" y="9704"/>
                  </a:lnTo>
                  <a:cubicBezTo>
                    <a:pt x="7025" y="9752"/>
                    <a:pt x="6989" y="9847"/>
                    <a:pt x="7037" y="9942"/>
                  </a:cubicBezTo>
                  <a:cubicBezTo>
                    <a:pt x="7069" y="9991"/>
                    <a:pt x="7130" y="10023"/>
                    <a:pt x="7192" y="10023"/>
                  </a:cubicBezTo>
                  <a:cubicBezTo>
                    <a:pt x="7220" y="10023"/>
                    <a:pt x="7249" y="10017"/>
                    <a:pt x="7275" y="10002"/>
                  </a:cubicBezTo>
                  <a:lnTo>
                    <a:pt x="9573" y="8680"/>
                  </a:lnTo>
                  <a:cubicBezTo>
                    <a:pt x="9775" y="8561"/>
                    <a:pt x="9894" y="8347"/>
                    <a:pt x="9894" y="8108"/>
                  </a:cubicBezTo>
                  <a:lnTo>
                    <a:pt x="9894" y="3215"/>
                  </a:lnTo>
                  <a:cubicBezTo>
                    <a:pt x="9882" y="3060"/>
                    <a:pt x="9847" y="2929"/>
                    <a:pt x="9775" y="2810"/>
                  </a:cubicBezTo>
                  <a:cubicBezTo>
                    <a:pt x="9704" y="2691"/>
                    <a:pt x="9608" y="2608"/>
                    <a:pt x="9489" y="2524"/>
                  </a:cubicBezTo>
                  <a:lnTo>
                    <a:pt x="5263" y="84"/>
                  </a:lnTo>
                  <a:cubicBezTo>
                    <a:pt x="5167" y="24"/>
                    <a:pt x="5048" y="0"/>
                    <a:pt x="49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7"/>
            <p:cNvSpPr/>
            <p:nvPr/>
          </p:nvSpPr>
          <p:spPr>
            <a:xfrm>
              <a:off x="4017435" y="1522302"/>
              <a:ext cx="121591" cy="207114"/>
            </a:xfrm>
            <a:custGeom>
              <a:avLst/>
              <a:gdLst/>
              <a:ahLst/>
              <a:cxnLst/>
              <a:rect l="l" t="t" r="r" b="b"/>
              <a:pathLst>
                <a:path w="3823" h="6512" extrusionOk="0">
                  <a:moveTo>
                    <a:pt x="3552" y="1"/>
                  </a:moveTo>
                  <a:cubicBezTo>
                    <a:pt x="3525" y="1"/>
                    <a:pt x="3499" y="8"/>
                    <a:pt x="3477" y="23"/>
                  </a:cubicBezTo>
                  <a:lnTo>
                    <a:pt x="429" y="1809"/>
                  </a:lnTo>
                  <a:cubicBezTo>
                    <a:pt x="298" y="1880"/>
                    <a:pt x="191" y="1987"/>
                    <a:pt x="119" y="2118"/>
                  </a:cubicBezTo>
                  <a:cubicBezTo>
                    <a:pt x="36" y="2261"/>
                    <a:pt x="0" y="2404"/>
                    <a:pt x="0" y="2559"/>
                  </a:cubicBezTo>
                  <a:lnTo>
                    <a:pt x="0" y="6345"/>
                  </a:lnTo>
                  <a:cubicBezTo>
                    <a:pt x="0" y="6440"/>
                    <a:pt x="72" y="6512"/>
                    <a:pt x="155" y="6512"/>
                  </a:cubicBezTo>
                  <a:cubicBezTo>
                    <a:pt x="250" y="6512"/>
                    <a:pt x="322" y="6440"/>
                    <a:pt x="322" y="6345"/>
                  </a:cubicBezTo>
                  <a:lnTo>
                    <a:pt x="322" y="2559"/>
                  </a:lnTo>
                  <a:lnTo>
                    <a:pt x="322" y="2511"/>
                  </a:lnTo>
                  <a:lnTo>
                    <a:pt x="322" y="2487"/>
                  </a:lnTo>
                  <a:lnTo>
                    <a:pt x="322" y="2451"/>
                  </a:lnTo>
                  <a:lnTo>
                    <a:pt x="3524" y="4273"/>
                  </a:lnTo>
                  <a:cubicBezTo>
                    <a:pt x="3550" y="4290"/>
                    <a:pt x="3580" y="4298"/>
                    <a:pt x="3610" y="4298"/>
                  </a:cubicBezTo>
                  <a:cubicBezTo>
                    <a:pt x="3664" y="4298"/>
                    <a:pt x="3720" y="4272"/>
                    <a:pt x="3751" y="4226"/>
                  </a:cubicBezTo>
                  <a:cubicBezTo>
                    <a:pt x="3822" y="4130"/>
                    <a:pt x="3810" y="4023"/>
                    <a:pt x="3715" y="3987"/>
                  </a:cubicBezTo>
                  <a:lnTo>
                    <a:pt x="512" y="2154"/>
                  </a:lnTo>
                  <a:cubicBezTo>
                    <a:pt x="548" y="2142"/>
                    <a:pt x="560" y="2106"/>
                    <a:pt x="595" y="2094"/>
                  </a:cubicBezTo>
                  <a:lnTo>
                    <a:pt x="3643" y="320"/>
                  </a:lnTo>
                  <a:cubicBezTo>
                    <a:pt x="3715" y="273"/>
                    <a:pt x="3751" y="177"/>
                    <a:pt x="3703" y="82"/>
                  </a:cubicBezTo>
                  <a:cubicBezTo>
                    <a:pt x="3670" y="33"/>
                    <a:pt x="3610" y="1"/>
                    <a:pt x="35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7" name="Google Shape;547;p47"/>
          <p:cNvGrpSpPr/>
          <p:nvPr/>
        </p:nvGrpSpPr>
        <p:grpSpPr>
          <a:xfrm>
            <a:off x="6520156" y="1370274"/>
            <a:ext cx="487505" cy="577719"/>
            <a:chOff x="3122257" y="1508594"/>
            <a:chExt cx="294850" cy="349434"/>
          </a:xfrm>
        </p:grpSpPr>
        <p:sp>
          <p:nvSpPr>
            <p:cNvPr id="548" name="Google Shape;548;p47"/>
            <p:cNvSpPr/>
            <p:nvPr/>
          </p:nvSpPr>
          <p:spPr>
            <a:xfrm>
              <a:off x="3226110" y="1659042"/>
              <a:ext cx="87557" cy="29568"/>
            </a:xfrm>
            <a:custGeom>
              <a:avLst/>
              <a:gdLst/>
              <a:ahLst/>
              <a:cxnLst/>
              <a:rect l="l" t="t" r="r" b="b"/>
              <a:pathLst>
                <a:path w="2751" h="929" extrusionOk="0">
                  <a:moveTo>
                    <a:pt x="1099" y="0"/>
                  </a:moveTo>
                  <a:cubicBezTo>
                    <a:pt x="771" y="0"/>
                    <a:pt x="476" y="33"/>
                    <a:pt x="286" y="60"/>
                  </a:cubicBezTo>
                  <a:cubicBezTo>
                    <a:pt x="119" y="96"/>
                    <a:pt x="0" y="227"/>
                    <a:pt x="0" y="393"/>
                  </a:cubicBezTo>
                  <a:lnTo>
                    <a:pt x="0" y="762"/>
                  </a:lnTo>
                  <a:cubicBezTo>
                    <a:pt x="0" y="846"/>
                    <a:pt x="72" y="929"/>
                    <a:pt x="167" y="929"/>
                  </a:cubicBezTo>
                  <a:cubicBezTo>
                    <a:pt x="250" y="929"/>
                    <a:pt x="322" y="846"/>
                    <a:pt x="322" y="762"/>
                  </a:cubicBezTo>
                  <a:lnTo>
                    <a:pt x="322" y="393"/>
                  </a:lnTo>
                  <a:cubicBezTo>
                    <a:pt x="322" y="393"/>
                    <a:pt x="322" y="369"/>
                    <a:pt x="345" y="369"/>
                  </a:cubicBezTo>
                  <a:cubicBezTo>
                    <a:pt x="509" y="350"/>
                    <a:pt x="813" y="315"/>
                    <a:pt x="1144" y="315"/>
                  </a:cubicBezTo>
                  <a:cubicBezTo>
                    <a:pt x="1222" y="315"/>
                    <a:pt x="1302" y="317"/>
                    <a:pt x="1381" y="322"/>
                  </a:cubicBezTo>
                  <a:cubicBezTo>
                    <a:pt x="1893" y="358"/>
                    <a:pt x="2250" y="488"/>
                    <a:pt x="2465" y="703"/>
                  </a:cubicBezTo>
                  <a:cubicBezTo>
                    <a:pt x="2494" y="733"/>
                    <a:pt x="2536" y="747"/>
                    <a:pt x="2578" y="747"/>
                  </a:cubicBezTo>
                  <a:cubicBezTo>
                    <a:pt x="2619" y="747"/>
                    <a:pt x="2661" y="733"/>
                    <a:pt x="2691" y="703"/>
                  </a:cubicBezTo>
                  <a:cubicBezTo>
                    <a:pt x="2750" y="643"/>
                    <a:pt x="2750" y="536"/>
                    <a:pt x="2679" y="477"/>
                  </a:cubicBezTo>
                  <a:cubicBezTo>
                    <a:pt x="2297" y="95"/>
                    <a:pt x="1652" y="0"/>
                    <a:pt x="1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7"/>
            <p:cNvSpPr/>
            <p:nvPr/>
          </p:nvSpPr>
          <p:spPr>
            <a:xfrm>
              <a:off x="3171144" y="1612033"/>
              <a:ext cx="196694" cy="245613"/>
            </a:xfrm>
            <a:custGeom>
              <a:avLst/>
              <a:gdLst/>
              <a:ahLst/>
              <a:cxnLst/>
              <a:rect l="l" t="t" r="r" b="b"/>
              <a:pathLst>
                <a:path w="6180" h="7717" extrusionOk="0">
                  <a:moveTo>
                    <a:pt x="4835" y="334"/>
                  </a:moveTo>
                  <a:lnTo>
                    <a:pt x="4835" y="1894"/>
                  </a:lnTo>
                  <a:cubicBezTo>
                    <a:pt x="4835" y="2132"/>
                    <a:pt x="4775" y="2358"/>
                    <a:pt x="4692" y="2561"/>
                  </a:cubicBezTo>
                  <a:cubicBezTo>
                    <a:pt x="4668" y="2585"/>
                    <a:pt x="4668" y="2608"/>
                    <a:pt x="4668" y="2644"/>
                  </a:cubicBezTo>
                  <a:lnTo>
                    <a:pt x="4668" y="3097"/>
                  </a:lnTo>
                  <a:cubicBezTo>
                    <a:pt x="4668" y="3537"/>
                    <a:pt x="4489" y="3930"/>
                    <a:pt x="4180" y="4228"/>
                  </a:cubicBezTo>
                  <a:cubicBezTo>
                    <a:pt x="3900" y="4497"/>
                    <a:pt x="3532" y="4649"/>
                    <a:pt x="3129" y="4649"/>
                  </a:cubicBezTo>
                  <a:cubicBezTo>
                    <a:pt x="3087" y="4649"/>
                    <a:pt x="3044" y="4648"/>
                    <a:pt x="3001" y="4644"/>
                  </a:cubicBezTo>
                  <a:cubicBezTo>
                    <a:pt x="2168" y="4597"/>
                    <a:pt x="1537" y="3894"/>
                    <a:pt x="1537" y="3037"/>
                  </a:cubicBezTo>
                  <a:lnTo>
                    <a:pt x="1537" y="2644"/>
                  </a:lnTo>
                  <a:cubicBezTo>
                    <a:pt x="1537" y="2608"/>
                    <a:pt x="1537" y="2597"/>
                    <a:pt x="1513" y="2561"/>
                  </a:cubicBezTo>
                  <a:cubicBezTo>
                    <a:pt x="1418" y="2358"/>
                    <a:pt x="1370" y="2120"/>
                    <a:pt x="1370" y="1894"/>
                  </a:cubicBezTo>
                  <a:lnTo>
                    <a:pt x="1370" y="1549"/>
                  </a:lnTo>
                  <a:cubicBezTo>
                    <a:pt x="1370" y="882"/>
                    <a:pt x="1918" y="334"/>
                    <a:pt x="2584" y="334"/>
                  </a:cubicBezTo>
                  <a:close/>
                  <a:moveTo>
                    <a:pt x="3954" y="4763"/>
                  </a:moveTo>
                  <a:lnTo>
                    <a:pt x="3954" y="5061"/>
                  </a:lnTo>
                  <a:lnTo>
                    <a:pt x="3096" y="5656"/>
                  </a:lnTo>
                  <a:lnTo>
                    <a:pt x="2215" y="5061"/>
                  </a:lnTo>
                  <a:lnTo>
                    <a:pt x="2215" y="4763"/>
                  </a:lnTo>
                  <a:cubicBezTo>
                    <a:pt x="2441" y="4883"/>
                    <a:pt x="2691" y="4966"/>
                    <a:pt x="2965" y="4978"/>
                  </a:cubicBezTo>
                  <a:lnTo>
                    <a:pt x="3096" y="4978"/>
                  </a:lnTo>
                  <a:cubicBezTo>
                    <a:pt x="3406" y="4978"/>
                    <a:pt x="3704" y="4894"/>
                    <a:pt x="3954" y="4763"/>
                  </a:cubicBezTo>
                  <a:close/>
                  <a:moveTo>
                    <a:pt x="2084" y="5359"/>
                  </a:moveTo>
                  <a:lnTo>
                    <a:pt x="2846" y="5883"/>
                  </a:lnTo>
                  <a:lnTo>
                    <a:pt x="2441" y="6276"/>
                  </a:lnTo>
                  <a:lnTo>
                    <a:pt x="2430" y="6276"/>
                  </a:lnTo>
                  <a:lnTo>
                    <a:pt x="1918" y="5525"/>
                  </a:lnTo>
                  <a:lnTo>
                    <a:pt x="2084" y="5359"/>
                  </a:lnTo>
                  <a:close/>
                  <a:moveTo>
                    <a:pt x="4108" y="5347"/>
                  </a:moveTo>
                  <a:lnTo>
                    <a:pt x="4275" y="5514"/>
                  </a:lnTo>
                  <a:lnTo>
                    <a:pt x="3763" y="6276"/>
                  </a:lnTo>
                  <a:lnTo>
                    <a:pt x="3751" y="6276"/>
                  </a:lnTo>
                  <a:lnTo>
                    <a:pt x="3346" y="5871"/>
                  </a:lnTo>
                  <a:lnTo>
                    <a:pt x="4108" y="5347"/>
                  </a:lnTo>
                  <a:close/>
                  <a:moveTo>
                    <a:pt x="2572" y="1"/>
                  </a:moveTo>
                  <a:cubicBezTo>
                    <a:pt x="1727" y="1"/>
                    <a:pt x="1037" y="692"/>
                    <a:pt x="1037" y="1537"/>
                  </a:cubicBezTo>
                  <a:lnTo>
                    <a:pt x="1037" y="1882"/>
                  </a:lnTo>
                  <a:cubicBezTo>
                    <a:pt x="1037" y="2144"/>
                    <a:pt x="1096" y="2418"/>
                    <a:pt x="1215" y="2668"/>
                  </a:cubicBezTo>
                  <a:lnTo>
                    <a:pt x="1215" y="3025"/>
                  </a:lnTo>
                  <a:cubicBezTo>
                    <a:pt x="1215" y="3620"/>
                    <a:pt x="1489" y="4168"/>
                    <a:pt x="1906" y="4525"/>
                  </a:cubicBezTo>
                  <a:lnTo>
                    <a:pt x="1906" y="5061"/>
                  </a:lnTo>
                  <a:lnTo>
                    <a:pt x="1608" y="5383"/>
                  </a:lnTo>
                  <a:cubicBezTo>
                    <a:pt x="1572" y="5406"/>
                    <a:pt x="1560" y="5454"/>
                    <a:pt x="1560" y="5502"/>
                  </a:cubicBezTo>
                  <a:lnTo>
                    <a:pt x="560" y="5859"/>
                  </a:lnTo>
                  <a:cubicBezTo>
                    <a:pt x="239" y="5978"/>
                    <a:pt x="1" y="6299"/>
                    <a:pt x="1" y="6657"/>
                  </a:cubicBezTo>
                  <a:lnTo>
                    <a:pt x="1" y="7549"/>
                  </a:lnTo>
                  <a:cubicBezTo>
                    <a:pt x="1" y="7645"/>
                    <a:pt x="72" y="7716"/>
                    <a:pt x="167" y="7716"/>
                  </a:cubicBezTo>
                  <a:cubicBezTo>
                    <a:pt x="251" y="7716"/>
                    <a:pt x="322" y="7645"/>
                    <a:pt x="322" y="7549"/>
                  </a:cubicBezTo>
                  <a:lnTo>
                    <a:pt x="322" y="6657"/>
                  </a:lnTo>
                  <a:cubicBezTo>
                    <a:pt x="322" y="6430"/>
                    <a:pt x="465" y="6240"/>
                    <a:pt x="667" y="6168"/>
                  </a:cubicBezTo>
                  <a:lnTo>
                    <a:pt x="1715" y="5775"/>
                  </a:lnTo>
                  <a:lnTo>
                    <a:pt x="2144" y="6430"/>
                  </a:lnTo>
                  <a:cubicBezTo>
                    <a:pt x="2203" y="6526"/>
                    <a:pt x="2287" y="6561"/>
                    <a:pt x="2382" y="6585"/>
                  </a:cubicBezTo>
                  <a:lnTo>
                    <a:pt x="2406" y="6585"/>
                  </a:lnTo>
                  <a:cubicBezTo>
                    <a:pt x="2501" y="6585"/>
                    <a:pt x="2584" y="6549"/>
                    <a:pt x="2644" y="6478"/>
                  </a:cubicBezTo>
                  <a:lnTo>
                    <a:pt x="2918" y="6204"/>
                  </a:lnTo>
                  <a:lnTo>
                    <a:pt x="2918" y="7549"/>
                  </a:lnTo>
                  <a:cubicBezTo>
                    <a:pt x="2918" y="7633"/>
                    <a:pt x="2989" y="7716"/>
                    <a:pt x="3084" y="7716"/>
                  </a:cubicBezTo>
                  <a:cubicBezTo>
                    <a:pt x="3168" y="7716"/>
                    <a:pt x="3239" y="7633"/>
                    <a:pt x="3239" y="7549"/>
                  </a:cubicBezTo>
                  <a:lnTo>
                    <a:pt x="3239" y="6204"/>
                  </a:lnTo>
                  <a:lnTo>
                    <a:pt x="3513" y="6478"/>
                  </a:lnTo>
                  <a:cubicBezTo>
                    <a:pt x="3573" y="6537"/>
                    <a:pt x="3656" y="6585"/>
                    <a:pt x="3751" y="6585"/>
                  </a:cubicBezTo>
                  <a:lnTo>
                    <a:pt x="3775" y="6585"/>
                  </a:lnTo>
                  <a:cubicBezTo>
                    <a:pt x="3882" y="6561"/>
                    <a:pt x="3977" y="6526"/>
                    <a:pt x="4013" y="6430"/>
                  </a:cubicBezTo>
                  <a:lnTo>
                    <a:pt x="4454" y="5775"/>
                  </a:lnTo>
                  <a:lnTo>
                    <a:pt x="5489" y="6168"/>
                  </a:lnTo>
                  <a:cubicBezTo>
                    <a:pt x="5704" y="6240"/>
                    <a:pt x="5835" y="6430"/>
                    <a:pt x="5835" y="6657"/>
                  </a:cubicBezTo>
                  <a:lnTo>
                    <a:pt x="5835" y="7549"/>
                  </a:lnTo>
                  <a:cubicBezTo>
                    <a:pt x="5835" y="7645"/>
                    <a:pt x="5906" y="7716"/>
                    <a:pt x="6001" y="7716"/>
                  </a:cubicBezTo>
                  <a:cubicBezTo>
                    <a:pt x="6085" y="7716"/>
                    <a:pt x="6156" y="7645"/>
                    <a:pt x="6156" y="7549"/>
                  </a:cubicBezTo>
                  <a:lnTo>
                    <a:pt x="6156" y="6657"/>
                  </a:lnTo>
                  <a:cubicBezTo>
                    <a:pt x="6180" y="6311"/>
                    <a:pt x="5954" y="6002"/>
                    <a:pt x="5620" y="5883"/>
                  </a:cubicBezTo>
                  <a:lnTo>
                    <a:pt x="4632" y="5525"/>
                  </a:lnTo>
                  <a:cubicBezTo>
                    <a:pt x="4632" y="5478"/>
                    <a:pt x="4608" y="5442"/>
                    <a:pt x="4585" y="5406"/>
                  </a:cubicBezTo>
                  <a:lnTo>
                    <a:pt x="4287" y="5097"/>
                  </a:lnTo>
                  <a:lnTo>
                    <a:pt x="4287" y="4549"/>
                  </a:lnTo>
                  <a:cubicBezTo>
                    <a:pt x="4311" y="4513"/>
                    <a:pt x="4346" y="4490"/>
                    <a:pt x="4370" y="4466"/>
                  </a:cubicBezTo>
                  <a:cubicBezTo>
                    <a:pt x="4751" y="4109"/>
                    <a:pt x="4966" y="3620"/>
                    <a:pt x="4966" y="3097"/>
                  </a:cubicBezTo>
                  <a:lnTo>
                    <a:pt x="4966" y="2680"/>
                  </a:lnTo>
                  <a:cubicBezTo>
                    <a:pt x="5085" y="2430"/>
                    <a:pt x="5144" y="2180"/>
                    <a:pt x="5144" y="1894"/>
                  </a:cubicBezTo>
                  <a:lnTo>
                    <a:pt x="5144" y="168"/>
                  </a:lnTo>
                  <a:cubicBezTo>
                    <a:pt x="5144" y="72"/>
                    <a:pt x="5073" y="1"/>
                    <a:pt x="49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7"/>
            <p:cNvSpPr/>
            <p:nvPr/>
          </p:nvSpPr>
          <p:spPr>
            <a:xfrm>
              <a:off x="3204117" y="1836767"/>
              <a:ext cx="10630" cy="21261"/>
            </a:xfrm>
            <a:custGeom>
              <a:avLst/>
              <a:gdLst/>
              <a:ahLst/>
              <a:cxnLst/>
              <a:rect l="l" t="t" r="r" b="b"/>
              <a:pathLst>
                <a:path w="334" h="668" extrusionOk="0">
                  <a:moveTo>
                    <a:pt x="167" y="0"/>
                  </a:moveTo>
                  <a:cubicBezTo>
                    <a:pt x="84" y="0"/>
                    <a:pt x="1" y="72"/>
                    <a:pt x="1" y="167"/>
                  </a:cubicBezTo>
                  <a:lnTo>
                    <a:pt x="1" y="500"/>
                  </a:lnTo>
                  <a:cubicBezTo>
                    <a:pt x="1" y="596"/>
                    <a:pt x="84" y="667"/>
                    <a:pt x="167" y="667"/>
                  </a:cubicBezTo>
                  <a:cubicBezTo>
                    <a:pt x="262" y="667"/>
                    <a:pt x="334" y="596"/>
                    <a:pt x="334" y="500"/>
                  </a:cubicBezTo>
                  <a:lnTo>
                    <a:pt x="334" y="167"/>
                  </a:lnTo>
                  <a:cubicBezTo>
                    <a:pt x="334" y="72"/>
                    <a:pt x="262" y="0"/>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7"/>
            <p:cNvSpPr/>
            <p:nvPr/>
          </p:nvSpPr>
          <p:spPr>
            <a:xfrm>
              <a:off x="3324616" y="1836767"/>
              <a:ext cx="10280" cy="21261"/>
            </a:xfrm>
            <a:custGeom>
              <a:avLst/>
              <a:gdLst/>
              <a:ahLst/>
              <a:cxnLst/>
              <a:rect l="l" t="t" r="r" b="b"/>
              <a:pathLst>
                <a:path w="323" h="668" extrusionOk="0">
                  <a:moveTo>
                    <a:pt x="167" y="0"/>
                  </a:moveTo>
                  <a:cubicBezTo>
                    <a:pt x="72" y="0"/>
                    <a:pt x="1" y="72"/>
                    <a:pt x="1" y="167"/>
                  </a:cubicBezTo>
                  <a:lnTo>
                    <a:pt x="1" y="500"/>
                  </a:lnTo>
                  <a:cubicBezTo>
                    <a:pt x="1" y="596"/>
                    <a:pt x="72" y="667"/>
                    <a:pt x="167" y="667"/>
                  </a:cubicBezTo>
                  <a:cubicBezTo>
                    <a:pt x="251" y="667"/>
                    <a:pt x="322" y="596"/>
                    <a:pt x="322" y="500"/>
                  </a:cubicBezTo>
                  <a:lnTo>
                    <a:pt x="322" y="167"/>
                  </a:lnTo>
                  <a:cubicBezTo>
                    <a:pt x="322" y="72"/>
                    <a:pt x="251" y="0"/>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7"/>
            <p:cNvSpPr/>
            <p:nvPr/>
          </p:nvSpPr>
          <p:spPr>
            <a:xfrm>
              <a:off x="3122257" y="1508594"/>
              <a:ext cx="294850" cy="278554"/>
            </a:xfrm>
            <a:custGeom>
              <a:avLst/>
              <a:gdLst/>
              <a:ahLst/>
              <a:cxnLst/>
              <a:rect l="l" t="t" r="r" b="b"/>
              <a:pathLst>
                <a:path w="9264" h="8752" extrusionOk="0">
                  <a:moveTo>
                    <a:pt x="3096" y="584"/>
                  </a:moveTo>
                  <a:lnTo>
                    <a:pt x="3096" y="584"/>
                  </a:lnTo>
                  <a:cubicBezTo>
                    <a:pt x="2858" y="798"/>
                    <a:pt x="2620" y="1060"/>
                    <a:pt x="2430" y="1382"/>
                  </a:cubicBezTo>
                  <a:cubicBezTo>
                    <a:pt x="2299" y="1584"/>
                    <a:pt x="2156" y="1810"/>
                    <a:pt x="2061" y="2048"/>
                  </a:cubicBezTo>
                  <a:lnTo>
                    <a:pt x="1168" y="2048"/>
                  </a:lnTo>
                  <a:cubicBezTo>
                    <a:pt x="1656" y="1394"/>
                    <a:pt x="2322" y="882"/>
                    <a:pt x="3096" y="584"/>
                  </a:cubicBezTo>
                  <a:close/>
                  <a:moveTo>
                    <a:pt x="4466" y="310"/>
                  </a:moveTo>
                  <a:lnTo>
                    <a:pt x="4466" y="2048"/>
                  </a:lnTo>
                  <a:lnTo>
                    <a:pt x="2418" y="2048"/>
                  </a:lnTo>
                  <a:cubicBezTo>
                    <a:pt x="2894" y="1048"/>
                    <a:pt x="3632" y="382"/>
                    <a:pt x="4466" y="310"/>
                  </a:cubicBezTo>
                  <a:close/>
                  <a:moveTo>
                    <a:pt x="4799" y="310"/>
                  </a:moveTo>
                  <a:cubicBezTo>
                    <a:pt x="5644" y="382"/>
                    <a:pt x="6371" y="1048"/>
                    <a:pt x="6847" y="2048"/>
                  </a:cubicBezTo>
                  <a:lnTo>
                    <a:pt x="4799" y="2048"/>
                  </a:lnTo>
                  <a:lnTo>
                    <a:pt x="4799" y="310"/>
                  </a:lnTo>
                  <a:close/>
                  <a:moveTo>
                    <a:pt x="6168" y="608"/>
                  </a:moveTo>
                  <a:cubicBezTo>
                    <a:pt x="6942" y="905"/>
                    <a:pt x="7609" y="1405"/>
                    <a:pt x="8097" y="2060"/>
                  </a:cubicBezTo>
                  <a:lnTo>
                    <a:pt x="7204" y="2060"/>
                  </a:lnTo>
                  <a:cubicBezTo>
                    <a:pt x="7097" y="1810"/>
                    <a:pt x="6966" y="1584"/>
                    <a:pt x="6835" y="1382"/>
                  </a:cubicBezTo>
                  <a:cubicBezTo>
                    <a:pt x="6621" y="1072"/>
                    <a:pt x="6406" y="810"/>
                    <a:pt x="6168" y="608"/>
                  </a:cubicBezTo>
                  <a:close/>
                  <a:moveTo>
                    <a:pt x="1941" y="2382"/>
                  </a:moveTo>
                  <a:cubicBezTo>
                    <a:pt x="1703" y="3013"/>
                    <a:pt x="1560" y="3715"/>
                    <a:pt x="1549" y="4465"/>
                  </a:cubicBezTo>
                  <a:lnTo>
                    <a:pt x="322" y="4465"/>
                  </a:lnTo>
                  <a:cubicBezTo>
                    <a:pt x="358" y="3703"/>
                    <a:pt x="584" y="2989"/>
                    <a:pt x="953" y="2382"/>
                  </a:cubicBezTo>
                  <a:close/>
                  <a:moveTo>
                    <a:pt x="8323" y="2382"/>
                  </a:moveTo>
                  <a:cubicBezTo>
                    <a:pt x="8692" y="2989"/>
                    <a:pt x="8919" y="3703"/>
                    <a:pt x="8942" y="4465"/>
                  </a:cubicBezTo>
                  <a:lnTo>
                    <a:pt x="7728" y="4465"/>
                  </a:lnTo>
                  <a:cubicBezTo>
                    <a:pt x="7692" y="3715"/>
                    <a:pt x="7561" y="3013"/>
                    <a:pt x="7335" y="2382"/>
                  </a:cubicBezTo>
                  <a:close/>
                  <a:moveTo>
                    <a:pt x="1537" y="4787"/>
                  </a:moveTo>
                  <a:cubicBezTo>
                    <a:pt x="1560" y="5466"/>
                    <a:pt x="1668" y="6132"/>
                    <a:pt x="1882" y="6739"/>
                  </a:cubicBezTo>
                  <a:lnTo>
                    <a:pt x="1918" y="6870"/>
                  </a:lnTo>
                  <a:lnTo>
                    <a:pt x="941" y="6870"/>
                  </a:lnTo>
                  <a:cubicBezTo>
                    <a:pt x="572" y="6239"/>
                    <a:pt x="346" y="5525"/>
                    <a:pt x="310" y="4787"/>
                  </a:cubicBezTo>
                  <a:close/>
                  <a:moveTo>
                    <a:pt x="8919" y="4787"/>
                  </a:moveTo>
                  <a:cubicBezTo>
                    <a:pt x="8919" y="5501"/>
                    <a:pt x="8704" y="6204"/>
                    <a:pt x="8347" y="6811"/>
                  </a:cubicBezTo>
                  <a:cubicBezTo>
                    <a:pt x="8335" y="6823"/>
                    <a:pt x="8323" y="6859"/>
                    <a:pt x="8311" y="6870"/>
                  </a:cubicBezTo>
                  <a:lnTo>
                    <a:pt x="7323" y="6870"/>
                  </a:lnTo>
                  <a:lnTo>
                    <a:pt x="7371" y="6739"/>
                  </a:lnTo>
                  <a:cubicBezTo>
                    <a:pt x="7573" y="6120"/>
                    <a:pt x="7680" y="5466"/>
                    <a:pt x="7692" y="4787"/>
                  </a:cubicBezTo>
                  <a:close/>
                  <a:moveTo>
                    <a:pt x="4632" y="1"/>
                  </a:moveTo>
                  <a:cubicBezTo>
                    <a:pt x="3394" y="1"/>
                    <a:pt x="2239" y="477"/>
                    <a:pt x="1358" y="1346"/>
                  </a:cubicBezTo>
                  <a:cubicBezTo>
                    <a:pt x="477" y="2227"/>
                    <a:pt x="1" y="3382"/>
                    <a:pt x="1" y="4620"/>
                  </a:cubicBezTo>
                  <a:cubicBezTo>
                    <a:pt x="1" y="6358"/>
                    <a:pt x="953" y="7930"/>
                    <a:pt x="2501" y="8728"/>
                  </a:cubicBezTo>
                  <a:cubicBezTo>
                    <a:pt x="2537" y="8752"/>
                    <a:pt x="2549" y="8752"/>
                    <a:pt x="2573" y="8752"/>
                  </a:cubicBezTo>
                  <a:cubicBezTo>
                    <a:pt x="2632" y="8752"/>
                    <a:pt x="2692" y="8716"/>
                    <a:pt x="2727" y="8656"/>
                  </a:cubicBezTo>
                  <a:cubicBezTo>
                    <a:pt x="2775" y="8585"/>
                    <a:pt x="2739" y="8478"/>
                    <a:pt x="2656" y="8430"/>
                  </a:cubicBezTo>
                  <a:cubicBezTo>
                    <a:pt x="2061" y="8121"/>
                    <a:pt x="1560" y="7692"/>
                    <a:pt x="1179" y="7180"/>
                  </a:cubicBezTo>
                  <a:lnTo>
                    <a:pt x="2072" y="7180"/>
                  </a:lnTo>
                  <a:cubicBezTo>
                    <a:pt x="2263" y="7632"/>
                    <a:pt x="2513" y="8013"/>
                    <a:pt x="2799" y="8335"/>
                  </a:cubicBezTo>
                  <a:cubicBezTo>
                    <a:pt x="2831" y="8368"/>
                    <a:pt x="2879" y="8386"/>
                    <a:pt x="2924" y="8386"/>
                  </a:cubicBezTo>
                  <a:cubicBezTo>
                    <a:pt x="2962" y="8386"/>
                    <a:pt x="2998" y="8374"/>
                    <a:pt x="3025" y="8347"/>
                  </a:cubicBezTo>
                  <a:cubicBezTo>
                    <a:pt x="3084" y="8287"/>
                    <a:pt x="3096" y="8180"/>
                    <a:pt x="3037" y="8121"/>
                  </a:cubicBezTo>
                  <a:cubicBezTo>
                    <a:pt x="2799" y="7859"/>
                    <a:pt x="2596" y="7537"/>
                    <a:pt x="2430" y="7180"/>
                  </a:cubicBezTo>
                  <a:cubicBezTo>
                    <a:pt x="2501" y="7168"/>
                    <a:pt x="2561" y="7109"/>
                    <a:pt x="2561" y="7025"/>
                  </a:cubicBezTo>
                  <a:cubicBezTo>
                    <a:pt x="2561" y="6930"/>
                    <a:pt x="2489" y="6859"/>
                    <a:pt x="2394" y="6859"/>
                  </a:cubicBezTo>
                  <a:lnTo>
                    <a:pt x="2275" y="6859"/>
                  </a:lnTo>
                  <a:cubicBezTo>
                    <a:pt x="2025" y="6228"/>
                    <a:pt x="1894" y="5513"/>
                    <a:pt x="1882" y="4775"/>
                  </a:cubicBezTo>
                  <a:lnTo>
                    <a:pt x="2061" y="4775"/>
                  </a:lnTo>
                  <a:cubicBezTo>
                    <a:pt x="2144" y="4775"/>
                    <a:pt x="2215" y="4704"/>
                    <a:pt x="2215" y="4608"/>
                  </a:cubicBezTo>
                  <a:cubicBezTo>
                    <a:pt x="2215" y="4513"/>
                    <a:pt x="2144" y="4442"/>
                    <a:pt x="2061" y="4442"/>
                  </a:cubicBezTo>
                  <a:lnTo>
                    <a:pt x="1882" y="4442"/>
                  </a:lnTo>
                  <a:cubicBezTo>
                    <a:pt x="1894" y="3680"/>
                    <a:pt x="2037" y="2965"/>
                    <a:pt x="2275" y="2358"/>
                  </a:cubicBezTo>
                  <a:lnTo>
                    <a:pt x="4478" y="2358"/>
                  </a:lnTo>
                  <a:lnTo>
                    <a:pt x="4478" y="2715"/>
                  </a:lnTo>
                  <a:cubicBezTo>
                    <a:pt x="4478" y="2810"/>
                    <a:pt x="4561" y="2882"/>
                    <a:pt x="4644" y="2882"/>
                  </a:cubicBezTo>
                  <a:cubicBezTo>
                    <a:pt x="4739" y="2882"/>
                    <a:pt x="4811" y="2810"/>
                    <a:pt x="4811" y="2715"/>
                  </a:cubicBezTo>
                  <a:lnTo>
                    <a:pt x="4811" y="2358"/>
                  </a:lnTo>
                  <a:lnTo>
                    <a:pt x="7014" y="2358"/>
                  </a:lnTo>
                  <a:cubicBezTo>
                    <a:pt x="7252" y="2965"/>
                    <a:pt x="7395" y="3680"/>
                    <a:pt x="7418" y="4442"/>
                  </a:cubicBezTo>
                  <a:lnTo>
                    <a:pt x="7204" y="4442"/>
                  </a:lnTo>
                  <a:cubicBezTo>
                    <a:pt x="7121" y="4442"/>
                    <a:pt x="7037" y="4513"/>
                    <a:pt x="7037" y="4608"/>
                  </a:cubicBezTo>
                  <a:cubicBezTo>
                    <a:pt x="7037" y="4704"/>
                    <a:pt x="7121" y="4775"/>
                    <a:pt x="7204" y="4775"/>
                  </a:cubicBezTo>
                  <a:lnTo>
                    <a:pt x="7383" y="4775"/>
                  </a:lnTo>
                  <a:cubicBezTo>
                    <a:pt x="7371" y="5513"/>
                    <a:pt x="7216" y="6228"/>
                    <a:pt x="6978" y="6859"/>
                  </a:cubicBezTo>
                  <a:lnTo>
                    <a:pt x="6859" y="6859"/>
                  </a:lnTo>
                  <a:cubicBezTo>
                    <a:pt x="6775" y="6859"/>
                    <a:pt x="6704" y="6930"/>
                    <a:pt x="6704" y="7025"/>
                  </a:cubicBezTo>
                  <a:cubicBezTo>
                    <a:pt x="6704" y="7109"/>
                    <a:pt x="6764" y="7168"/>
                    <a:pt x="6835" y="7180"/>
                  </a:cubicBezTo>
                  <a:cubicBezTo>
                    <a:pt x="6668" y="7537"/>
                    <a:pt x="6466" y="7859"/>
                    <a:pt x="6228" y="8121"/>
                  </a:cubicBezTo>
                  <a:cubicBezTo>
                    <a:pt x="6168" y="8180"/>
                    <a:pt x="6168" y="8287"/>
                    <a:pt x="6240" y="8347"/>
                  </a:cubicBezTo>
                  <a:cubicBezTo>
                    <a:pt x="6263" y="8371"/>
                    <a:pt x="6311" y="8394"/>
                    <a:pt x="6347" y="8394"/>
                  </a:cubicBezTo>
                  <a:cubicBezTo>
                    <a:pt x="6383" y="8394"/>
                    <a:pt x="6430" y="8371"/>
                    <a:pt x="6466" y="8335"/>
                  </a:cubicBezTo>
                  <a:cubicBezTo>
                    <a:pt x="6740" y="8013"/>
                    <a:pt x="7002" y="7621"/>
                    <a:pt x="7192" y="7180"/>
                  </a:cubicBezTo>
                  <a:lnTo>
                    <a:pt x="8085" y="7180"/>
                  </a:lnTo>
                  <a:cubicBezTo>
                    <a:pt x="7728" y="7656"/>
                    <a:pt x="7299" y="8061"/>
                    <a:pt x="6775" y="8347"/>
                  </a:cubicBezTo>
                  <a:cubicBezTo>
                    <a:pt x="6704" y="8394"/>
                    <a:pt x="6668" y="8490"/>
                    <a:pt x="6716" y="8573"/>
                  </a:cubicBezTo>
                  <a:cubicBezTo>
                    <a:pt x="6749" y="8622"/>
                    <a:pt x="6804" y="8649"/>
                    <a:pt x="6863" y="8649"/>
                  </a:cubicBezTo>
                  <a:cubicBezTo>
                    <a:pt x="6889" y="8649"/>
                    <a:pt x="6916" y="8644"/>
                    <a:pt x="6942" y="8633"/>
                  </a:cubicBezTo>
                  <a:cubicBezTo>
                    <a:pt x="7621" y="8228"/>
                    <a:pt x="8204" y="7644"/>
                    <a:pt x="8621" y="6966"/>
                  </a:cubicBezTo>
                  <a:cubicBezTo>
                    <a:pt x="9038" y="6251"/>
                    <a:pt x="9264" y="5442"/>
                    <a:pt x="9264" y="4608"/>
                  </a:cubicBezTo>
                  <a:cubicBezTo>
                    <a:pt x="9264" y="3382"/>
                    <a:pt x="8788" y="2227"/>
                    <a:pt x="7907" y="1346"/>
                  </a:cubicBezTo>
                  <a:cubicBezTo>
                    <a:pt x="7025" y="477"/>
                    <a:pt x="5871" y="1"/>
                    <a:pt x="4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3" name="Google Shape;553;p47"/>
          <p:cNvSpPr txBox="1">
            <a:spLocks noGrp="1"/>
          </p:cNvSpPr>
          <p:nvPr>
            <p:ph type="subTitle" idx="1"/>
          </p:nvPr>
        </p:nvSpPr>
        <p:spPr>
          <a:xfrm>
            <a:off x="1329600" y="2147200"/>
            <a:ext cx="2687282" cy="1112400"/>
          </a:xfrm>
          <a:prstGeom prst="rect">
            <a:avLst/>
          </a:prstGeom>
        </p:spPr>
        <p:txBody>
          <a:bodyPr spcFirstLastPara="1" wrap="square" lIns="91425" tIns="91425" rIns="91425" bIns="91425" anchor="t" anchorCtr="0">
            <a:noAutofit/>
          </a:bodyPr>
          <a:lstStyle/>
          <a:p>
            <a:pPr marL="171450" lvl="0" indent="-171450">
              <a:buFont typeface="Arial" panose="020B0604020202020204" pitchFamily="34" charset="0"/>
              <a:buChar char="•"/>
            </a:pPr>
            <a:r>
              <a:rPr lang="id-ID" sz="1200" b="1" dirty="0"/>
              <a:t>Pemberian berbagai pupuk organik cair pada tanaman jagung manis berpengaruh terhadap diameter tongkol dan berat tongkol pada tanaman jagung manis, serta memberikan pengaruh yang sangat nyata terhadap parameter tingkat kemanisan pada tanaman jagung manis</a:t>
            </a:r>
          </a:p>
          <a:p>
            <a:pPr marL="171450" lvl="0" indent="-171450">
              <a:buFont typeface="Arial" panose="020B0604020202020204" pitchFamily="34" charset="0"/>
              <a:buChar char="•"/>
            </a:pPr>
            <a:r>
              <a:rPr lang="id-ID" sz="1200" b="1" dirty="0" smtClean="0"/>
              <a:t>Pupuk organik </a:t>
            </a:r>
            <a:r>
              <a:rPr lang="id-ID" sz="1200" b="1" dirty="0"/>
              <a:t>cair urin sapi memberikan hasil yang terbaik pada parameter berat tongkol, diameter tongkol dan tingkat kemanisan jagung manis.</a:t>
            </a:r>
          </a:p>
        </p:txBody>
      </p:sp>
      <p:sp>
        <p:nvSpPr>
          <p:cNvPr id="554" name="Google Shape;554;p47"/>
          <p:cNvSpPr txBox="1">
            <a:spLocks noGrp="1"/>
          </p:cNvSpPr>
          <p:nvPr>
            <p:ph type="subTitle" idx="3"/>
          </p:nvPr>
        </p:nvSpPr>
        <p:spPr>
          <a:xfrm>
            <a:off x="4052079" y="2103224"/>
            <a:ext cx="2556212" cy="2849775"/>
          </a:xfrm>
          <a:prstGeom prst="rect">
            <a:avLst/>
          </a:prstGeom>
        </p:spPr>
        <p:txBody>
          <a:bodyPr spcFirstLastPara="1" wrap="square" lIns="91425" tIns="91425" rIns="91425" bIns="91425" anchor="t" anchorCtr="0">
            <a:noAutofit/>
          </a:bodyPr>
          <a:lstStyle/>
          <a:p>
            <a:pPr marL="0" lvl="0" indent="0"/>
            <a:r>
              <a:rPr lang="id-ID" sz="1200" b="1" dirty="0">
                <a:solidFill>
                  <a:schemeClr val="dk1"/>
                </a:solidFill>
              </a:rPr>
              <a:t>Pupuk </a:t>
            </a:r>
            <a:r>
              <a:rPr lang="id-ID" sz="1200" b="1" dirty="0" smtClean="0">
                <a:solidFill>
                  <a:schemeClr val="dk1"/>
                </a:solidFill>
              </a:rPr>
              <a:t>organik </a:t>
            </a:r>
            <a:r>
              <a:rPr lang="id-ID" sz="1200" b="1" dirty="0">
                <a:solidFill>
                  <a:schemeClr val="dk1"/>
                </a:solidFill>
              </a:rPr>
              <a:t>cair urin sapi dapat digunakan pada budidaya tanaman jagung manis karena terbukti memberikan hasil yang baik pada tanaman. Dapat dilakukan penelitian lebih lanjut terkait pengaplikasian pupuk organik cair urin sapi terhadap tanaman jagung manis maupun komoditas lainnya dengan menggunakan konsentrasi yang berbeda, dengan tujuan mengetahui konsentrasi yang paling baik untuk diaplikasikan kepada tanaman agar dapat memberikan hasil yang optimal.</a:t>
            </a:r>
          </a:p>
        </p:txBody>
      </p:sp>
      <p:sp>
        <p:nvSpPr>
          <p:cNvPr id="555" name="Google Shape;555;p47"/>
          <p:cNvSpPr txBox="1">
            <a:spLocks noGrp="1"/>
          </p:cNvSpPr>
          <p:nvPr>
            <p:ph type="ctrTitle" idx="4"/>
          </p:nvPr>
        </p:nvSpPr>
        <p:spPr>
          <a:xfrm>
            <a:off x="5031831" y="1696430"/>
            <a:ext cx="1419293" cy="384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id-ID" dirty="0" smtClean="0">
                <a:solidFill>
                  <a:schemeClr val="lt1"/>
                </a:solidFill>
              </a:rPr>
              <a:t>Saran</a:t>
            </a:r>
            <a:endParaRPr dirty="0">
              <a:solidFill>
                <a:schemeClr val="lt1"/>
              </a:solidFill>
            </a:endParaRPr>
          </a:p>
        </p:txBody>
      </p:sp>
      <p:sp>
        <p:nvSpPr>
          <p:cNvPr id="556" name="Google Shape;556;p47"/>
          <p:cNvSpPr txBox="1">
            <a:spLocks noGrp="1"/>
          </p:cNvSpPr>
          <p:nvPr>
            <p:ph type="ctrTitle" idx="2"/>
          </p:nvPr>
        </p:nvSpPr>
        <p:spPr>
          <a:xfrm>
            <a:off x="1520131" y="1762350"/>
            <a:ext cx="2619300" cy="38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d-ID" dirty="0" smtClean="0">
                <a:solidFill>
                  <a:schemeClr val="lt1"/>
                </a:solidFill>
              </a:rPr>
              <a:t>Kesimpulan</a:t>
            </a:r>
            <a:endParaRPr dirty="0">
              <a:solidFill>
                <a:schemeClr val="lt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71"/>
        <p:cNvGrpSpPr/>
        <p:nvPr/>
      </p:nvGrpSpPr>
      <p:grpSpPr>
        <a:xfrm>
          <a:off x="0" y="0"/>
          <a:ext cx="0" cy="0"/>
          <a:chOff x="0" y="0"/>
          <a:chExt cx="0" cy="0"/>
        </a:xfrm>
      </p:grpSpPr>
      <p:pic>
        <p:nvPicPr>
          <p:cNvPr id="3" name="Picture 2"/>
          <p:cNvPicPr>
            <a:picLocks noChangeAspect="1"/>
          </p:cNvPicPr>
          <p:nvPr/>
        </p:nvPicPr>
        <p:blipFill rotWithShape="1">
          <a:blip r:embed="rId3"/>
          <a:srcRect l="20849" r="10212"/>
          <a:stretch/>
        </p:blipFill>
        <p:spPr>
          <a:xfrm>
            <a:off x="4114800" y="389822"/>
            <a:ext cx="5029200" cy="4441953"/>
          </a:xfrm>
          <a:prstGeom prst="rect">
            <a:avLst/>
          </a:prstGeom>
        </p:spPr>
      </p:pic>
      <p:sp>
        <p:nvSpPr>
          <p:cNvPr id="573" name="Google Shape;573;p49"/>
          <p:cNvSpPr/>
          <p:nvPr/>
        </p:nvSpPr>
        <p:spPr>
          <a:xfrm rot="5400000">
            <a:off x="1243818" y="205039"/>
            <a:ext cx="3358800" cy="5026500"/>
          </a:xfrm>
          <a:prstGeom prst="rect">
            <a:avLst/>
          </a:prstGeom>
          <a:solidFill>
            <a:srgbClr val="908269">
              <a:alpha val="617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9"/>
          <p:cNvSpPr txBox="1">
            <a:spLocks noGrp="1"/>
          </p:cNvSpPr>
          <p:nvPr>
            <p:ph type="ctrTitle"/>
          </p:nvPr>
        </p:nvSpPr>
        <p:spPr>
          <a:xfrm>
            <a:off x="918419" y="1038889"/>
            <a:ext cx="2935124" cy="208376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d-ID" sz="3200" dirty="0" smtClean="0">
                <a:solidFill>
                  <a:schemeClr val="lt1"/>
                </a:solidFill>
              </a:rPr>
              <a:t>Terima Kasih</a:t>
            </a:r>
            <a:endParaRPr sz="3200" dirty="0">
              <a:solidFill>
                <a:schemeClr val="lt1"/>
              </a:solidFill>
            </a:endParaRPr>
          </a:p>
        </p:txBody>
      </p:sp>
      <p:sp>
        <p:nvSpPr>
          <p:cNvPr id="576" name="Google Shape;576;p49"/>
          <p:cNvSpPr/>
          <p:nvPr/>
        </p:nvSpPr>
        <p:spPr>
          <a:xfrm>
            <a:off x="4582622" y="3122649"/>
            <a:ext cx="345674" cy="346056"/>
          </a:xfrm>
          <a:custGeom>
            <a:avLst/>
            <a:gdLst/>
            <a:ahLst/>
            <a:cxnLst/>
            <a:rect l="l" t="t" r="r" b="b"/>
            <a:pathLst>
              <a:path w="10860" h="10872" extrusionOk="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nvGrpSpPr>
          <p:cNvPr id="577" name="Google Shape;577;p49"/>
          <p:cNvGrpSpPr/>
          <p:nvPr/>
        </p:nvGrpSpPr>
        <p:grpSpPr>
          <a:xfrm>
            <a:off x="4582431" y="2545611"/>
            <a:ext cx="346056" cy="345674"/>
            <a:chOff x="3303268" y="3817349"/>
            <a:chExt cx="346056" cy="345674"/>
          </a:xfrm>
        </p:grpSpPr>
        <p:sp>
          <p:nvSpPr>
            <p:cNvPr id="578" name="Google Shape;578;p49"/>
            <p:cNvSpPr/>
            <p:nvPr/>
          </p:nvSpPr>
          <p:spPr>
            <a:xfrm>
              <a:off x="3303268" y="3817349"/>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79" name="Google Shape;579;p49"/>
            <p:cNvSpPr/>
            <p:nvPr/>
          </p:nvSpPr>
          <p:spPr>
            <a:xfrm>
              <a:off x="3368074" y="3882537"/>
              <a:ext cx="215298" cy="215298"/>
            </a:xfrm>
            <a:custGeom>
              <a:avLst/>
              <a:gdLst/>
              <a:ahLst/>
              <a:cxnLst/>
              <a:rect l="l" t="t" r="r" b="b"/>
              <a:pathLst>
                <a:path w="6764" h="6764" extrusionOk="0">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80" name="Google Shape;580;p49"/>
            <p:cNvSpPr/>
            <p:nvPr/>
          </p:nvSpPr>
          <p:spPr>
            <a:xfrm>
              <a:off x="3418143" y="3933656"/>
              <a:ext cx="114811" cy="112742"/>
            </a:xfrm>
            <a:custGeom>
              <a:avLst/>
              <a:gdLst/>
              <a:ahLst/>
              <a:cxnLst/>
              <a:rect l="l" t="t" r="r" b="b"/>
              <a:pathLst>
                <a:path w="3607" h="3542" extrusionOk="0">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81" name="Google Shape;581;p49"/>
            <p:cNvSpPr/>
            <p:nvPr/>
          </p:nvSpPr>
          <p:spPr>
            <a:xfrm>
              <a:off x="3519298" y="3910197"/>
              <a:ext cx="29570" cy="29220"/>
            </a:xfrm>
            <a:custGeom>
              <a:avLst/>
              <a:gdLst/>
              <a:ahLst/>
              <a:cxnLst/>
              <a:rect l="l" t="t" r="r" b="b"/>
              <a:pathLst>
                <a:path w="929" h="918" extrusionOk="0">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grpSp>
        <p:nvGrpSpPr>
          <p:cNvPr id="582" name="Google Shape;582;p49"/>
          <p:cNvGrpSpPr/>
          <p:nvPr/>
        </p:nvGrpSpPr>
        <p:grpSpPr>
          <a:xfrm>
            <a:off x="4582447" y="1968549"/>
            <a:ext cx="346024" cy="345674"/>
            <a:chOff x="4201447" y="3817349"/>
            <a:chExt cx="346024" cy="345674"/>
          </a:xfrm>
        </p:grpSpPr>
        <p:sp>
          <p:nvSpPr>
            <p:cNvPr id="583" name="Google Shape;583;p49"/>
            <p:cNvSpPr/>
            <p:nvPr/>
          </p:nvSpPr>
          <p:spPr>
            <a:xfrm>
              <a:off x="4201447" y="3817349"/>
              <a:ext cx="346024" cy="345674"/>
            </a:xfrm>
            <a:custGeom>
              <a:avLst/>
              <a:gdLst/>
              <a:ahLst/>
              <a:cxnLst/>
              <a:rect l="l" t="t" r="r" b="b"/>
              <a:pathLst>
                <a:path w="10871" h="10860" extrusionOk="0">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584" name="Google Shape;584;p49"/>
            <p:cNvSpPr/>
            <p:nvPr/>
          </p:nvSpPr>
          <p:spPr>
            <a:xfrm>
              <a:off x="4271569" y="3904531"/>
              <a:ext cx="227394" cy="185728"/>
            </a:xfrm>
            <a:custGeom>
              <a:avLst/>
              <a:gdLst/>
              <a:ahLst/>
              <a:cxnLst/>
              <a:rect l="l" t="t" r="r" b="b"/>
              <a:pathLst>
                <a:path w="7144" h="5835" extrusionOk="0">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40"/>
        <p:cNvGrpSpPr/>
        <p:nvPr/>
      </p:nvGrpSpPr>
      <p:grpSpPr>
        <a:xfrm>
          <a:off x="0" y="0"/>
          <a:ext cx="0" cy="0"/>
          <a:chOff x="0" y="0"/>
          <a:chExt cx="0" cy="0"/>
        </a:xfrm>
      </p:grpSpPr>
      <p:sp>
        <p:nvSpPr>
          <p:cNvPr id="142" name="Google Shape;142;p26"/>
          <p:cNvSpPr/>
          <p:nvPr/>
        </p:nvSpPr>
        <p:spPr>
          <a:xfrm rot="-5400000" flipH="1">
            <a:off x="-957850" y="957900"/>
            <a:ext cx="5140800" cy="322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6"/>
          <p:cNvSpPr txBox="1">
            <a:spLocks noGrp="1"/>
          </p:cNvSpPr>
          <p:nvPr>
            <p:ph type="ctrTitle"/>
          </p:nvPr>
        </p:nvSpPr>
        <p:spPr>
          <a:xfrm>
            <a:off x="3225051" y="1628029"/>
            <a:ext cx="5433227"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endParaRPr sz="1600" dirty="0"/>
          </a:p>
          <a:p>
            <a:pPr lvl="0"/>
            <a:r>
              <a:rPr lang="id-ID" sz="1600" dirty="0"/>
              <a:t>Bagaimana respon pertumbuhan dan produksi tanaman jagung manis (</a:t>
            </a:r>
            <a:r>
              <a:rPr lang="id-ID" sz="1600" i="1" dirty="0"/>
              <a:t>Zea Mays Saccharata </a:t>
            </a:r>
            <a:r>
              <a:rPr lang="id-ID" sz="1600" dirty="0"/>
              <a:t>Sturt) terhadap pemberian berbagai jenis pupuk organik cair</a:t>
            </a:r>
            <a:r>
              <a:rPr lang="id-ID" sz="1600" dirty="0" smtClean="0"/>
              <a:t>?</a:t>
            </a:r>
            <a:endParaRPr sz="1600" dirty="0"/>
          </a:p>
        </p:txBody>
      </p:sp>
      <p:sp>
        <p:nvSpPr>
          <p:cNvPr id="148" name="Google Shape;148;p26"/>
          <p:cNvSpPr txBox="1">
            <a:spLocks noGrp="1"/>
          </p:cNvSpPr>
          <p:nvPr>
            <p:ph type="title" idx="2"/>
          </p:nvPr>
        </p:nvSpPr>
        <p:spPr>
          <a:xfrm>
            <a:off x="2184689" y="1302226"/>
            <a:ext cx="872593" cy="467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3600" dirty="0">
                <a:solidFill>
                  <a:schemeClr val="lt1"/>
                </a:solidFill>
              </a:rPr>
              <a:t>01</a:t>
            </a:r>
            <a:endParaRPr sz="3600" dirty="0">
              <a:solidFill>
                <a:schemeClr val="lt1"/>
              </a:solidFill>
            </a:endParaRPr>
          </a:p>
        </p:txBody>
      </p:sp>
      <p:sp>
        <p:nvSpPr>
          <p:cNvPr id="149" name="Google Shape;149;p26"/>
          <p:cNvSpPr txBox="1">
            <a:spLocks noGrp="1"/>
          </p:cNvSpPr>
          <p:nvPr>
            <p:ph type="ctrTitle" idx="3"/>
          </p:nvPr>
        </p:nvSpPr>
        <p:spPr>
          <a:xfrm>
            <a:off x="3225051" y="2736897"/>
            <a:ext cx="4656206" cy="559617"/>
          </a:xfrm>
          <a:prstGeom prst="rect">
            <a:avLst/>
          </a:prstGeom>
        </p:spPr>
        <p:txBody>
          <a:bodyPr spcFirstLastPara="1" wrap="square" lIns="91425" tIns="91425" rIns="91425" bIns="91425" anchor="b" anchorCtr="0">
            <a:noAutofit/>
          </a:bodyPr>
          <a:lstStyle/>
          <a:p>
            <a:pPr lvl="0">
              <a:buClr>
                <a:srgbClr val="926E4B"/>
              </a:buClr>
            </a:pPr>
            <a:r>
              <a:rPr lang="id-ID" sz="1600" dirty="0">
                <a:solidFill>
                  <a:schemeClr val="tx1"/>
                </a:solidFill>
                <a:latin typeface="Montserrat" panose="00000500000000000000" charset="0"/>
              </a:rPr>
              <a:t>Jenis pupuk organik cair mana yang memberikan hasil terbaik pada budidaya jagung manis?</a:t>
            </a:r>
          </a:p>
        </p:txBody>
      </p:sp>
      <p:sp>
        <p:nvSpPr>
          <p:cNvPr id="151" name="Google Shape;151;p26"/>
          <p:cNvSpPr txBox="1">
            <a:spLocks noGrp="1"/>
          </p:cNvSpPr>
          <p:nvPr>
            <p:ph type="title" idx="5"/>
          </p:nvPr>
        </p:nvSpPr>
        <p:spPr>
          <a:xfrm>
            <a:off x="2184689" y="2560437"/>
            <a:ext cx="763736" cy="585534"/>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3600" dirty="0">
                <a:solidFill>
                  <a:schemeClr val="lt1"/>
                </a:solidFill>
              </a:rPr>
              <a:t>02</a:t>
            </a:r>
            <a:endParaRPr sz="4000" dirty="0">
              <a:solidFill>
                <a:schemeClr val="lt1"/>
              </a:solidFill>
            </a:endParaRPr>
          </a:p>
        </p:txBody>
      </p:sp>
      <p:sp>
        <p:nvSpPr>
          <p:cNvPr id="141" name="Google Shape;141;p26"/>
          <p:cNvSpPr txBox="1">
            <a:spLocks noGrp="1"/>
          </p:cNvSpPr>
          <p:nvPr>
            <p:ph type="ctrTitle" idx="9"/>
          </p:nvPr>
        </p:nvSpPr>
        <p:spPr>
          <a:xfrm>
            <a:off x="143843" y="181686"/>
            <a:ext cx="2240769" cy="93885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sz="3200" dirty="0" smtClean="0">
                <a:solidFill>
                  <a:schemeClr val="bg1"/>
                </a:solidFill>
              </a:rPr>
              <a:t>Rumusan Masalah</a:t>
            </a:r>
            <a:endParaRPr sz="32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pic>
        <p:nvPicPr>
          <p:cNvPr id="3" name="Picture 2"/>
          <p:cNvPicPr>
            <a:picLocks noChangeAspect="1"/>
          </p:cNvPicPr>
          <p:nvPr/>
        </p:nvPicPr>
        <p:blipFill rotWithShape="1">
          <a:blip r:embed="rId3"/>
          <a:srcRect l="31133" r="1397"/>
          <a:stretch/>
        </p:blipFill>
        <p:spPr>
          <a:xfrm>
            <a:off x="6127374" y="910318"/>
            <a:ext cx="3016626" cy="3322864"/>
          </a:xfrm>
          <a:prstGeom prst="rect">
            <a:avLst/>
          </a:prstGeom>
        </p:spPr>
      </p:pic>
      <p:sp>
        <p:nvSpPr>
          <p:cNvPr id="163" name="Google Shape;163;p27"/>
          <p:cNvSpPr/>
          <p:nvPr/>
        </p:nvSpPr>
        <p:spPr>
          <a:xfrm>
            <a:off x="4819650" y="1577400"/>
            <a:ext cx="2991000" cy="1988700"/>
          </a:xfrm>
          <a:prstGeom prst="rect">
            <a:avLst/>
          </a:prstGeom>
          <a:solidFill>
            <a:srgbClr val="CFC3AC">
              <a:alpha val="5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7"/>
          <p:cNvSpPr txBox="1">
            <a:spLocks noGrp="1"/>
          </p:cNvSpPr>
          <p:nvPr>
            <p:ph type="subTitle" idx="1"/>
          </p:nvPr>
        </p:nvSpPr>
        <p:spPr>
          <a:xfrm flipH="1">
            <a:off x="473614" y="1577400"/>
            <a:ext cx="3870933" cy="1470601"/>
          </a:xfrm>
          <a:prstGeom prst="rect">
            <a:avLst/>
          </a:prstGeom>
        </p:spPr>
        <p:txBody>
          <a:bodyPr spcFirstLastPara="1" wrap="square" lIns="91425" tIns="91425" rIns="91425" bIns="91425" anchor="t" anchorCtr="0">
            <a:noAutofit/>
          </a:bodyPr>
          <a:lstStyle/>
          <a:p>
            <a:pPr marL="342900" lvl="0" indent="-342900" algn="l">
              <a:buClr>
                <a:srgbClr val="926E4B"/>
              </a:buClr>
              <a:buSzPct val="100000"/>
              <a:buFont typeface="+mj-lt"/>
              <a:buAutoNum type="arabicPeriod"/>
            </a:pPr>
            <a:r>
              <a:rPr lang="id-ID" sz="1800" dirty="0"/>
              <a:t>Mengetahui respon pertumbuhan dan produksi tanaman jagung manis (</a:t>
            </a:r>
            <a:r>
              <a:rPr lang="id-ID" sz="1800" i="1" dirty="0"/>
              <a:t>Zea Mays Saccharata </a:t>
            </a:r>
            <a:r>
              <a:rPr lang="id-ID" sz="1800" dirty="0"/>
              <a:t>Sturt) terhadap pemberian berbagai pupuk organik cair</a:t>
            </a:r>
            <a:endParaRPr lang="id-ID" sz="1800" dirty="0">
              <a:solidFill>
                <a:srgbClr val="7C522A"/>
              </a:solidFill>
              <a:latin typeface="Montserrat" panose="00000500000000000000" charset="0"/>
            </a:endParaRPr>
          </a:p>
          <a:p>
            <a:pPr marL="342900" lvl="0" indent="-342900" algn="l">
              <a:buClr>
                <a:srgbClr val="926E4B"/>
              </a:buClr>
              <a:buSzPct val="100000"/>
              <a:buFont typeface="+mj-lt"/>
              <a:buAutoNum type="arabicPeriod"/>
            </a:pPr>
            <a:r>
              <a:rPr lang="id-ID" sz="1800" dirty="0"/>
              <a:t>Mengetahui jenis pupuk organik cair yang memberikan hasil terbaik pada budidaya jagung manis.</a:t>
            </a:r>
            <a:endParaRPr lang="id-ID" sz="1800" dirty="0">
              <a:solidFill>
                <a:srgbClr val="7C522A"/>
              </a:solidFill>
              <a:latin typeface="Montserrat" panose="00000500000000000000" charset="0"/>
            </a:endParaRPr>
          </a:p>
        </p:txBody>
      </p:sp>
      <p:sp>
        <p:nvSpPr>
          <p:cNvPr id="165" name="Google Shape;165;p27"/>
          <p:cNvSpPr txBox="1">
            <a:spLocks noGrp="1"/>
          </p:cNvSpPr>
          <p:nvPr>
            <p:ph type="title"/>
          </p:nvPr>
        </p:nvSpPr>
        <p:spPr>
          <a:xfrm>
            <a:off x="837203" y="680700"/>
            <a:ext cx="3498000" cy="89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dirty="0" smtClean="0"/>
              <a:t>Tujuan</a:t>
            </a:r>
            <a:endParaRPr dirty="0"/>
          </a:p>
        </p:txBody>
      </p:sp>
      <p:sp>
        <p:nvSpPr>
          <p:cNvPr id="167" name="Google Shape;167;p27"/>
          <p:cNvSpPr/>
          <p:nvPr/>
        </p:nvSpPr>
        <p:spPr>
          <a:xfrm>
            <a:off x="0" y="1577400"/>
            <a:ext cx="362100" cy="1988700"/>
          </a:xfrm>
          <a:prstGeom prst="rect">
            <a:avLst/>
          </a:prstGeom>
          <a:solidFill>
            <a:srgbClr val="CFC3AC">
              <a:alpha val="58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2" name="Google Shape;142;p26"/>
          <p:cNvSpPr/>
          <p:nvPr/>
        </p:nvSpPr>
        <p:spPr>
          <a:xfrm rot="-5400000" flipH="1">
            <a:off x="3105277" y="-917888"/>
            <a:ext cx="5140800" cy="6981975"/>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6"/>
          <p:cNvSpPr txBox="1">
            <a:spLocks noGrp="1"/>
          </p:cNvSpPr>
          <p:nvPr>
            <p:ph type="ctrTitle"/>
          </p:nvPr>
        </p:nvSpPr>
        <p:spPr>
          <a:xfrm>
            <a:off x="2266779" y="1023257"/>
            <a:ext cx="6817796" cy="945860"/>
          </a:xfrm>
          <a:prstGeom prst="rect">
            <a:avLst/>
          </a:prstGeom>
        </p:spPr>
        <p:txBody>
          <a:bodyPr spcFirstLastPara="1" wrap="square" lIns="91425" tIns="91425" rIns="91425" bIns="91425" anchor="b" anchorCtr="0">
            <a:noAutofit/>
          </a:bodyPr>
          <a:lstStyle/>
          <a:p>
            <a:pPr marL="139700" lvl="0">
              <a:buClr>
                <a:srgbClr val="926E4B"/>
              </a:buClr>
            </a:pPr>
            <a:r>
              <a:rPr lang="id-ID" sz="1400" dirty="0">
                <a:solidFill>
                  <a:schemeClr val="bg1"/>
                </a:solidFill>
              </a:rPr>
              <a:t>Memberikan ilmu pengetahuan pada peneliti terkait jenis POC yang memberikan hasil optimal pada saat berbudidaya tanaman jagung manis secara organik</a:t>
            </a:r>
            <a:r>
              <a:rPr lang="id-ID" sz="1400" dirty="0" smtClean="0">
                <a:solidFill>
                  <a:schemeClr val="bg1"/>
                </a:solidFill>
              </a:rPr>
              <a:t>.</a:t>
            </a:r>
            <a:endParaRPr lang="id-ID" sz="1400" dirty="0">
              <a:solidFill>
                <a:schemeClr val="bg1"/>
              </a:solidFill>
            </a:endParaRPr>
          </a:p>
        </p:txBody>
      </p:sp>
      <p:sp>
        <p:nvSpPr>
          <p:cNvPr id="148" name="Google Shape;148;p26"/>
          <p:cNvSpPr txBox="1">
            <a:spLocks noGrp="1"/>
          </p:cNvSpPr>
          <p:nvPr>
            <p:ph type="title" idx="2"/>
          </p:nvPr>
        </p:nvSpPr>
        <p:spPr>
          <a:xfrm>
            <a:off x="1420953" y="1285979"/>
            <a:ext cx="597229" cy="42041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2400" dirty="0">
                <a:solidFill>
                  <a:schemeClr val="tx1"/>
                </a:solidFill>
              </a:rPr>
              <a:t>01</a:t>
            </a:r>
            <a:endParaRPr sz="2400" dirty="0">
              <a:solidFill>
                <a:schemeClr val="tx1"/>
              </a:solidFill>
            </a:endParaRPr>
          </a:p>
        </p:txBody>
      </p:sp>
      <p:sp>
        <p:nvSpPr>
          <p:cNvPr id="149" name="Google Shape;149;p26"/>
          <p:cNvSpPr txBox="1">
            <a:spLocks noGrp="1"/>
          </p:cNvSpPr>
          <p:nvPr>
            <p:ph type="ctrTitle" idx="3"/>
          </p:nvPr>
        </p:nvSpPr>
        <p:spPr>
          <a:xfrm>
            <a:off x="2384612" y="2162864"/>
            <a:ext cx="6443702" cy="652432"/>
          </a:xfrm>
          <a:prstGeom prst="rect">
            <a:avLst/>
          </a:prstGeom>
        </p:spPr>
        <p:txBody>
          <a:bodyPr spcFirstLastPara="1" wrap="square" lIns="91425" tIns="91425" rIns="91425" bIns="91425" anchor="b" anchorCtr="0">
            <a:noAutofit/>
          </a:bodyPr>
          <a:lstStyle/>
          <a:p>
            <a:pPr lvl="0">
              <a:buClr>
                <a:srgbClr val="926E4B"/>
              </a:buClr>
            </a:pPr>
            <a:r>
              <a:rPr lang="id-ID" sz="1400" dirty="0">
                <a:solidFill>
                  <a:schemeClr val="bg1"/>
                </a:solidFill>
              </a:rPr>
              <a:t>Memberikan informasi pada petani terkait inovasi yang dapat meningkatkan hasil tanaman jagung manis. </a:t>
            </a:r>
            <a:endParaRPr lang="id-ID" sz="1400" dirty="0">
              <a:solidFill>
                <a:schemeClr val="bg1"/>
              </a:solidFill>
              <a:latin typeface="Montserrat" panose="00000500000000000000" charset="0"/>
            </a:endParaRPr>
          </a:p>
        </p:txBody>
      </p:sp>
      <p:sp>
        <p:nvSpPr>
          <p:cNvPr id="151" name="Google Shape;151;p26"/>
          <p:cNvSpPr txBox="1">
            <a:spLocks noGrp="1"/>
          </p:cNvSpPr>
          <p:nvPr>
            <p:ph type="title" idx="5"/>
          </p:nvPr>
        </p:nvSpPr>
        <p:spPr>
          <a:xfrm>
            <a:off x="1420953" y="2196313"/>
            <a:ext cx="763736" cy="585534"/>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2400" dirty="0">
                <a:solidFill>
                  <a:schemeClr val="tx1"/>
                </a:solidFill>
              </a:rPr>
              <a:t>02</a:t>
            </a:r>
            <a:endParaRPr sz="2800" dirty="0">
              <a:solidFill>
                <a:schemeClr val="tx1"/>
              </a:solidFill>
            </a:endParaRPr>
          </a:p>
        </p:txBody>
      </p:sp>
      <p:sp>
        <p:nvSpPr>
          <p:cNvPr id="141" name="Google Shape;141;p26"/>
          <p:cNvSpPr txBox="1">
            <a:spLocks noGrp="1"/>
          </p:cNvSpPr>
          <p:nvPr>
            <p:ph type="ctrTitle" idx="9"/>
          </p:nvPr>
        </p:nvSpPr>
        <p:spPr>
          <a:xfrm>
            <a:off x="143843" y="181686"/>
            <a:ext cx="2240769" cy="93885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sz="3200" dirty="0" smtClean="0">
                <a:solidFill>
                  <a:schemeClr val="tx1"/>
                </a:solidFill>
              </a:rPr>
              <a:t>Manfaat</a:t>
            </a:r>
            <a:endParaRPr sz="3200" dirty="0">
              <a:solidFill>
                <a:schemeClr val="tx1"/>
              </a:solidFill>
            </a:endParaRPr>
          </a:p>
        </p:txBody>
      </p:sp>
      <p:sp>
        <p:nvSpPr>
          <p:cNvPr id="2" name="Rectangle 1"/>
          <p:cNvSpPr/>
          <p:nvPr/>
        </p:nvSpPr>
        <p:spPr>
          <a:xfrm>
            <a:off x="2355032" y="3002156"/>
            <a:ext cx="6788968" cy="738664"/>
          </a:xfrm>
          <a:prstGeom prst="rect">
            <a:avLst/>
          </a:prstGeom>
        </p:spPr>
        <p:txBody>
          <a:bodyPr wrap="square">
            <a:spAutoFit/>
          </a:bodyPr>
          <a:lstStyle/>
          <a:p>
            <a:r>
              <a:rPr lang="id-ID" b="1" dirty="0">
                <a:solidFill>
                  <a:schemeClr val="bg1"/>
                </a:solidFill>
                <a:latin typeface="Livvic" panose="020B0604020202020204" charset="0"/>
              </a:rPr>
              <a:t>Dapat menjadi solusi bagi para petani untuk menggantikan penggunaan pupuk kimia dengan pupuk organik yang lebih ramah lingkungan dan memiliki harga ekonomis. </a:t>
            </a:r>
            <a:endParaRPr lang="id-ID" dirty="0">
              <a:solidFill>
                <a:schemeClr val="bg1"/>
              </a:solidFill>
              <a:latin typeface="Livvic" panose="020B0604020202020204" charset="0"/>
            </a:endParaRPr>
          </a:p>
        </p:txBody>
      </p:sp>
      <p:sp>
        <p:nvSpPr>
          <p:cNvPr id="3" name="Rectangle 2"/>
          <p:cNvSpPr/>
          <p:nvPr/>
        </p:nvSpPr>
        <p:spPr>
          <a:xfrm>
            <a:off x="2355031" y="3940089"/>
            <a:ext cx="6729543" cy="738664"/>
          </a:xfrm>
          <a:prstGeom prst="rect">
            <a:avLst/>
          </a:prstGeom>
        </p:spPr>
        <p:txBody>
          <a:bodyPr wrap="square">
            <a:spAutoFit/>
          </a:bodyPr>
          <a:lstStyle/>
          <a:p>
            <a:r>
              <a:rPr lang="id-ID" b="1" dirty="0">
                <a:solidFill>
                  <a:schemeClr val="bg1"/>
                </a:solidFill>
                <a:latin typeface="Livvic" panose="020B0604020202020204" charset="0"/>
              </a:rPr>
              <a:t>Menjadi sumber referensi bagi masyarakat untuk mengolah limbah berupa urine ternak yang dapat dijadikan sebagai pupuk untuk menanam tanaman jagung manis.</a:t>
            </a:r>
          </a:p>
        </p:txBody>
      </p:sp>
      <p:sp>
        <p:nvSpPr>
          <p:cNvPr id="10" name="Google Shape;148;p26"/>
          <p:cNvSpPr txBox="1">
            <a:spLocks noGrp="1"/>
          </p:cNvSpPr>
          <p:nvPr>
            <p:ph type="title" idx="2"/>
          </p:nvPr>
        </p:nvSpPr>
        <p:spPr>
          <a:xfrm>
            <a:off x="1420952" y="3161280"/>
            <a:ext cx="597229" cy="42041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2400" dirty="0" smtClean="0">
                <a:solidFill>
                  <a:schemeClr val="tx1"/>
                </a:solidFill>
              </a:rPr>
              <a:t>0</a:t>
            </a:r>
            <a:r>
              <a:rPr lang="id-ID" sz="2400" dirty="0" smtClean="0">
                <a:solidFill>
                  <a:schemeClr val="tx1"/>
                </a:solidFill>
              </a:rPr>
              <a:t>3</a:t>
            </a:r>
            <a:endParaRPr sz="2400" dirty="0">
              <a:solidFill>
                <a:schemeClr val="tx1"/>
              </a:solidFill>
            </a:endParaRPr>
          </a:p>
        </p:txBody>
      </p:sp>
      <p:sp>
        <p:nvSpPr>
          <p:cNvPr id="11" name="Google Shape;148;p26"/>
          <p:cNvSpPr txBox="1">
            <a:spLocks noGrp="1"/>
          </p:cNvSpPr>
          <p:nvPr>
            <p:ph type="title" idx="2"/>
          </p:nvPr>
        </p:nvSpPr>
        <p:spPr>
          <a:xfrm>
            <a:off x="1420952" y="4099213"/>
            <a:ext cx="597229" cy="42041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2400" dirty="0" smtClean="0">
                <a:solidFill>
                  <a:schemeClr val="tx1"/>
                </a:solidFill>
              </a:rPr>
              <a:t>0</a:t>
            </a:r>
            <a:r>
              <a:rPr lang="id-ID" sz="2400" dirty="0">
                <a:solidFill>
                  <a:schemeClr val="tx1"/>
                </a:solidFill>
              </a:rPr>
              <a:t>4</a:t>
            </a:r>
            <a:endParaRPr sz="2400" dirty="0">
              <a:solidFill>
                <a:schemeClr val="tx1"/>
              </a:solidFill>
            </a:endParaRPr>
          </a:p>
        </p:txBody>
      </p:sp>
    </p:spTree>
    <p:extLst>
      <p:ext uri="{BB962C8B-B14F-4D97-AF65-F5344CB8AC3E}">
        <p14:creationId xmlns:p14="http://schemas.microsoft.com/office/powerpoint/2010/main" val="10329134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02"/>
        <p:cNvGrpSpPr/>
        <p:nvPr/>
      </p:nvGrpSpPr>
      <p:grpSpPr>
        <a:xfrm>
          <a:off x="0" y="0"/>
          <a:ext cx="0" cy="0"/>
          <a:chOff x="0" y="0"/>
          <a:chExt cx="0" cy="0"/>
        </a:xfrm>
      </p:grpSpPr>
      <p:sp>
        <p:nvSpPr>
          <p:cNvPr id="203" name="Google Shape;203;p30"/>
          <p:cNvSpPr/>
          <p:nvPr/>
        </p:nvSpPr>
        <p:spPr>
          <a:xfrm rot="-5400000">
            <a:off x="6349650" y="643825"/>
            <a:ext cx="1057500" cy="3104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0"/>
          <p:cNvSpPr txBox="1">
            <a:spLocks noGrp="1"/>
          </p:cNvSpPr>
          <p:nvPr>
            <p:ph type="ctrTitle"/>
          </p:nvPr>
        </p:nvSpPr>
        <p:spPr>
          <a:xfrm>
            <a:off x="5432000" y="710675"/>
            <a:ext cx="2888100" cy="2054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id-ID" dirty="0" smtClean="0">
                <a:solidFill>
                  <a:schemeClr val="lt1"/>
                </a:solidFill>
              </a:rPr>
              <a:t>Waktu Pelaksanaan</a:t>
            </a:r>
            <a:endParaRPr sz="2800" dirty="0">
              <a:solidFill>
                <a:schemeClr val="lt1"/>
              </a:solidFill>
            </a:endParaRPr>
          </a:p>
        </p:txBody>
      </p:sp>
      <p:sp>
        <p:nvSpPr>
          <p:cNvPr id="206" name="Google Shape;206;p30"/>
          <p:cNvSpPr txBox="1">
            <a:spLocks noGrp="1"/>
          </p:cNvSpPr>
          <p:nvPr>
            <p:ph type="subTitle" idx="1"/>
          </p:nvPr>
        </p:nvSpPr>
        <p:spPr>
          <a:xfrm>
            <a:off x="5363550" y="2724625"/>
            <a:ext cx="3066900" cy="1784400"/>
          </a:xfrm>
          <a:prstGeom prst="rect">
            <a:avLst/>
          </a:prstGeom>
        </p:spPr>
        <p:txBody>
          <a:bodyPr spcFirstLastPara="1" wrap="square" lIns="91425" tIns="91425" rIns="91425" bIns="91425" anchor="t" anchorCtr="0">
            <a:noAutofit/>
          </a:bodyPr>
          <a:lstStyle/>
          <a:p>
            <a:pPr marL="0" lvl="0" indent="0">
              <a:spcAft>
                <a:spcPts val="1600"/>
              </a:spcAft>
            </a:pPr>
            <a:r>
              <a:rPr lang="id-ID" sz="1600" dirty="0"/>
              <a:t>Kegiatan penelitian ini dilaksanakan pada bulan Juli sampai September 2021 di lahan praktek Politeknik Negeri Jember, Kabupaten Jember dengan ketinggian tempat ±89 mdpl.</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710675"/>
            <a:ext cx="4702628" cy="3526971"/>
          </a:xfrm>
          <a:prstGeom prst="rect">
            <a:avLst/>
          </a:prstGeom>
          <a:ln>
            <a:solidFill>
              <a:schemeClr val="accent1"/>
            </a:solidFill>
          </a:ln>
        </p:spPr>
      </p:pic>
      <p:sp>
        <p:nvSpPr>
          <p:cNvPr id="207" name="Google Shape;207;p30"/>
          <p:cNvSpPr/>
          <p:nvPr/>
        </p:nvSpPr>
        <p:spPr>
          <a:xfrm rot="-5400000">
            <a:off x="6600" y="1660525"/>
            <a:ext cx="1057500" cy="1070700"/>
          </a:xfrm>
          <a:prstGeom prst="rect">
            <a:avLst/>
          </a:prstGeom>
          <a:gradFill>
            <a:gsLst>
              <a:gs pos="0">
                <a:srgbClr val="908269">
                  <a:alpha val="49019"/>
                </a:srgbClr>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9"/>
          <p:cNvSpPr txBox="1">
            <a:spLocks noGrp="1"/>
          </p:cNvSpPr>
          <p:nvPr>
            <p:ph type="ctrTitle" idx="4"/>
          </p:nvPr>
        </p:nvSpPr>
        <p:spPr>
          <a:xfrm>
            <a:off x="2798187" y="326266"/>
            <a:ext cx="3685264" cy="48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3200" dirty="0" smtClean="0"/>
              <a:t>Alat dan Bahan</a:t>
            </a:r>
            <a:endParaRPr sz="3200" dirty="0"/>
          </a:p>
        </p:txBody>
      </p:sp>
      <p:sp>
        <p:nvSpPr>
          <p:cNvPr id="191" name="Google Shape;191;p29"/>
          <p:cNvSpPr/>
          <p:nvPr/>
        </p:nvSpPr>
        <p:spPr>
          <a:xfrm>
            <a:off x="694280" y="1514819"/>
            <a:ext cx="3418114" cy="271728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9"/>
          <p:cNvSpPr txBox="1">
            <a:spLocks noGrp="1"/>
          </p:cNvSpPr>
          <p:nvPr>
            <p:ph type="subTitle" idx="3"/>
          </p:nvPr>
        </p:nvSpPr>
        <p:spPr>
          <a:xfrm>
            <a:off x="794175" y="2109238"/>
            <a:ext cx="3149897" cy="946200"/>
          </a:xfrm>
          <a:prstGeom prst="rect">
            <a:avLst/>
          </a:prstGeom>
        </p:spPr>
        <p:txBody>
          <a:bodyPr spcFirstLastPara="1" wrap="square" lIns="91425" tIns="91425" rIns="91425" bIns="91425" anchor="t" anchorCtr="0">
            <a:noAutofit/>
          </a:bodyPr>
          <a:lstStyle/>
          <a:p>
            <a:pPr marL="0" lvl="0" indent="0">
              <a:spcAft>
                <a:spcPts val="1600"/>
              </a:spcAft>
            </a:pPr>
            <a:r>
              <a:rPr lang="id-ID" sz="1600" b="1" dirty="0">
                <a:latin typeface="Livvic" panose="020B0604020202020204" charset="0"/>
              </a:rPr>
              <a:t>Alat yang digunakan dalam penelitian ini antara lain cangkul, kenco, sabit,  pisau, timbangan, sprayer, gelas ukur, tugal, gembor, penggaris/meteran dan alat-alat tulis</a:t>
            </a:r>
          </a:p>
        </p:txBody>
      </p:sp>
      <p:sp>
        <p:nvSpPr>
          <p:cNvPr id="194" name="Google Shape;194;p29"/>
          <p:cNvSpPr txBox="1">
            <a:spLocks noGrp="1"/>
          </p:cNvSpPr>
          <p:nvPr>
            <p:ph type="ctrTitle" idx="2"/>
          </p:nvPr>
        </p:nvSpPr>
        <p:spPr>
          <a:xfrm>
            <a:off x="860603" y="1717501"/>
            <a:ext cx="1828200" cy="44201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d-ID" sz="2400" dirty="0" smtClean="0"/>
              <a:t>Alat</a:t>
            </a:r>
            <a:endParaRPr sz="2400" dirty="0"/>
          </a:p>
        </p:txBody>
      </p:sp>
      <p:sp>
        <p:nvSpPr>
          <p:cNvPr id="198" name="Google Shape;198;p29"/>
          <p:cNvSpPr/>
          <p:nvPr/>
        </p:nvSpPr>
        <p:spPr>
          <a:xfrm flipH="1">
            <a:off x="609599" y="996419"/>
            <a:ext cx="8055429" cy="45719"/>
          </a:xfrm>
          <a:prstGeom prst="rect">
            <a:avLst/>
          </a:prstGeom>
          <a:solidFill>
            <a:srgbClr val="908269">
              <a:alpha val="617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1;p29"/>
          <p:cNvSpPr/>
          <p:nvPr/>
        </p:nvSpPr>
        <p:spPr>
          <a:xfrm>
            <a:off x="5127171" y="1514818"/>
            <a:ext cx="3418114" cy="271728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4;p29"/>
          <p:cNvSpPr txBox="1">
            <a:spLocks noGrp="1"/>
          </p:cNvSpPr>
          <p:nvPr>
            <p:ph type="ctrTitle" idx="2"/>
          </p:nvPr>
        </p:nvSpPr>
        <p:spPr>
          <a:xfrm>
            <a:off x="5312861" y="1667220"/>
            <a:ext cx="1828200" cy="44201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d-ID" sz="2400" dirty="0" smtClean="0"/>
              <a:t>Bahan</a:t>
            </a:r>
            <a:endParaRPr sz="2400" dirty="0"/>
          </a:p>
        </p:txBody>
      </p:sp>
      <p:sp>
        <p:nvSpPr>
          <p:cNvPr id="19" name="Google Shape;193;p29"/>
          <p:cNvSpPr txBox="1">
            <a:spLocks noGrp="1"/>
          </p:cNvSpPr>
          <p:nvPr>
            <p:ph type="subTitle" idx="3"/>
          </p:nvPr>
        </p:nvSpPr>
        <p:spPr>
          <a:xfrm>
            <a:off x="5312861" y="2109237"/>
            <a:ext cx="3149897" cy="2012819"/>
          </a:xfrm>
          <a:prstGeom prst="rect">
            <a:avLst/>
          </a:prstGeom>
        </p:spPr>
        <p:txBody>
          <a:bodyPr spcFirstLastPara="1" wrap="square" lIns="91425" tIns="91425" rIns="91425" bIns="91425" anchor="t" anchorCtr="0">
            <a:noAutofit/>
          </a:bodyPr>
          <a:lstStyle/>
          <a:p>
            <a:pPr marL="0" lvl="0" indent="0">
              <a:spcAft>
                <a:spcPts val="1600"/>
              </a:spcAft>
            </a:pPr>
            <a:r>
              <a:rPr lang="id-ID" sz="1600" b="1" dirty="0">
                <a:latin typeface="Livvic" panose="020B0604020202020204" charset="0"/>
              </a:rPr>
              <a:t>Bahan yang digunakan yaitu benih jagung manis varietas talenta, pupuk organik cair urine hewan </a:t>
            </a:r>
            <a:r>
              <a:rPr lang="id-ID" sz="1600" b="1" dirty="0" smtClean="0">
                <a:latin typeface="Livvic" panose="020B0604020202020204" charset="0"/>
              </a:rPr>
              <a:t>(kelinci, sapi, dan kambing), </a:t>
            </a:r>
            <a:r>
              <a:rPr lang="id-ID" sz="1600" b="1" dirty="0">
                <a:latin typeface="Livvic" panose="020B0604020202020204" charset="0"/>
              </a:rPr>
              <a:t>pupuk kandang sapi, pupuk Urea, pupuk SP-46, KCl, insektisida, herbisida dan fungisida.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2"/>
          <p:cNvSpPr/>
          <p:nvPr/>
        </p:nvSpPr>
        <p:spPr>
          <a:xfrm rot="5400000">
            <a:off x="1994262" y="-1994264"/>
            <a:ext cx="5155476" cy="914400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2"/>
          <p:cNvSpPr txBox="1">
            <a:spLocks noGrp="1"/>
          </p:cNvSpPr>
          <p:nvPr>
            <p:ph type="ctrTitle"/>
          </p:nvPr>
        </p:nvSpPr>
        <p:spPr>
          <a:xfrm>
            <a:off x="780715" y="701901"/>
            <a:ext cx="2888100" cy="897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d-ID" dirty="0" smtClean="0">
                <a:solidFill>
                  <a:schemeClr val="lt1"/>
                </a:solidFill>
              </a:rPr>
              <a:t>Layout Lahan Penelitian</a:t>
            </a:r>
            <a:endParaRPr dirty="0">
              <a:solidFill>
                <a:schemeClr val="lt1"/>
              </a:solidFill>
            </a:endParaRPr>
          </a:p>
        </p:txBody>
      </p:sp>
      <p:sp>
        <p:nvSpPr>
          <p:cNvPr id="2" name="Rectangle 1"/>
          <p:cNvSpPr/>
          <p:nvPr/>
        </p:nvSpPr>
        <p:spPr>
          <a:xfrm>
            <a:off x="869646" y="2301704"/>
            <a:ext cx="4072798" cy="2138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mc:AlternateContent xmlns:mc="http://schemas.openxmlformats.org/markup-compatibility/2006" xmlns:a14="http://schemas.microsoft.com/office/drawing/2010/main">
        <mc:Choice Requires="a14">
          <p:sp>
            <p:nvSpPr>
              <p:cNvPr id="223" name="Google Shape;223;p32"/>
              <p:cNvSpPr txBox="1">
                <a:spLocks noGrp="1"/>
              </p:cNvSpPr>
              <p:nvPr>
                <p:ph type="subTitle" idx="1"/>
              </p:nvPr>
            </p:nvSpPr>
            <p:spPr>
              <a:xfrm>
                <a:off x="869646" y="2484897"/>
                <a:ext cx="2988122" cy="295200"/>
              </a:xfrm>
              <a:prstGeom prst="rect">
                <a:avLst/>
              </a:prstGeom>
            </p:spPr>
            <p:txBody>
              <a:bodyPr spcFirstLastPara="1" wrap="square" lIns="91425" tIns="91425" rIns="91425" bIns="91425" anchor="t" anchorCtr="0">
                <a:noAutofit/>
              </a:bodyPr>
              <a:lstStyle/>
              <a:p>
                <a:pPr marL="0" lvl="0" indent="0">
                  <a:spcAft>
                    <a:spcPts val="1600"/>
                  </a:spcAft>
                  <a:tabLst>
                    <a:tab pos="1970088" algn="l"/>
                  </a:tabLst>
                </a:pPr>
                <a:r>
                  <a:rPr lang="id-ID" sz="1200" dirty="0"/>
                  <a:t>Luas Lahan	: 100</a:t>
                </a:r>
                <a14:m>
                  <m:oMath xmlns:m="http://schemas.openxmlformats.org/officeDocument/2006/math">
                    <m:sSup>
                      <m:sSupPr>
                        <m:ctrlPr>
                          <a:rPr lang="id-ID" sz="1200" i="1">
                            <a:latin typeface="Cambria Math" panose="02040503050406030204" pitchFamily="18" charset="0"/>
                          </a:rPr>
                        </m:ctrlPr>
                      </m:sSupPr>
                      <m:e>
                        <m:r>
                          <a:rPr lang="id-ID" sz="1200" i="1">
                            <a:latin typeface="Cambria Math" panose="02040503050406030204" pitchFamily="18" charset="0"/>
                          </a:rPr>
                          <m:t>𝑚</m:t>
                        </m:r>
                      </m:e>
                      <m:sup>
                        <m:r>
                          <a:rPr lang="id-ID" sz="1200" i="1">
                            <a:latin typeface="Cambria Math" panose="02040503050406030204" pitchFamily="18" charset="0"/>
                          </a:rPr>
                          <m:t>2</m:t>
                        </m:r>
                      </m:sup>
                    </m:sSup>
                  </m:oMath>
                </a14:m>
                <a:r>
                  <a:rPr lang="id-ID" sz="1200" dirty="0"/>
                  <a:t/>
                </a:r>
                <a:br>
                  <a:rPr lang="id-ID" sz="1200" dirty="0"/>
                </a:br>
                <a:r>
                  <a:rPr lang="id-ID" sz="1200" dirty="0"/>
                  <a:t>Jumlah Bedeng	: 24</a:t>
                </a:r>
                <a:br>
                  <a:rPr lang="id-ID" sz="1200" dirty="0"/>
                </a:br>
                <a:r>
                  <a:rPr lang="en" sz="1200" dirty="0"/>
                  <a:t>U</a:t>
                </a:r>
                <a:r>
                  <a:rPr lang="id-ID" sz="1200" dirty="0"/>
                  <a:t>kuran Bedeng 	: 2 x 1 m</a:t>
                </a:r>
                <a:br>
                  <a:rPr lang="id-ID" sz="1200" dirty="0"/>
                </a:br>
                <a:r>
                  <a:rPr lang="id-ID" sz="1200" dirty="0"/>
                  <a:t>Jarak Antar </a:t>
                </a:r>
                <a:r>
                  <a:rPr lang="id-ID" sz="1200" dirty="0" smtClean="0"/>
                  <a:t>Tanaman 	: </a:t>
                </a:r>
                <a:r>
                  <a:rPr lang="id-ID" sz="1200" dirty="0"/>
                  <a:t>75 x 20 </a:t>
                </a:r>
                <a:r>
                  <a:rPr lang="id-ID" sz="1200" dirty="0" smtClean="0"/>
                  <a:t>cm                                        </a:t>
                </a:r>
                <a:r>
                  <a:rPr lang="id-ID" sz="1200" dirty="0" smtClean="0">
                    <a:solidFill>
                      <a:schemeClr val="tx1"/>
                    </a:solidFill>
                  </a:rPr>
                  <a:t>Jumlah </a:t>
                </a:r>
                <a:r>
                  <a:rPr lang="id-ID" sz="1200" dirty="0">
                    <a:solidFill>
                      <a:schemeClr val="tx1"/>
                    </a:solidFill>
                  </a:rPr>
                  <a:t>Populasi Per-bedeng	: </a:t>
                </a:r>
                <a:r>
                  <a:rPr lang="id-ID" sz="1200" dirty="0" smtClean="0">
                    <a:solidFill>
                      <a:schemeClr val="tx1"/>
                    </a:solidFill>
                  </a:rPr>
                  <a:t>16                    Jumlah </a:t>
                </a:r>
                <a:r>
                  <a:rPr lang="id-ID" sz="1200" dirty="0">
                    <a:solidFill>
                      <a:schemeClr val="tx1"/>
                    </a:solidFill>
                  </a:rPr>
                  <a:t>Populasi </a:t>
                </a:r>
                <a:r>
                  <a:rPr lang="id-ID" sz="1200" dirty="0" smtClean="0">
                    <a:solidFill>
                      <a:schemeClr val="tx1"/>
                    </a:solidFill>
                  </a:rPr>
                  <a:t>Keseluruhan	: </a:t>
                </a:r>
                <a:r>
                  <a:rPr lang="id-ID" sz="1200" dirty="0">
                    <a:solidFill>
                      <a:schemeClr val="tx1"/>
                    </a:solidFill>
                  </a:rPr>
                  <a:t>384</a:t>
                </a:r>
                <a:br>
                  <a:rPr lang="id-ID" sz="1200" dirty="0">
                    <a:solidFill>
                      <a:schemeClr val="tx1"/>
                    </a:solidFill>
                  </a:rPr>
                </a:br>
                <a:r>
                  <a:rPr lang="id-ID" sz="1200" dirty="0">
                    <a:solidFill>
                      <a:schemeClr val="tx1"/>
                    </a:solidFill>
                  </a:rPr>
                  <a:t>Jumlah  Sampel Perlakuan	: 5 </a:t>
                </a:r>
                <a:br>
                  <a:rPr lang="id-ID" sz="1200" dirty="0">
                    <a:solidFill>
                      <a:schemeClr val="tx1"/>
                    </a:solidFill>
                  </a:rPr>
                </a:br>
                <a:r>
                  <a:rPr lang="id-ID" sz="1200" dirty="0">
                    <a:solidFill>
                      <a:schemeClr val="tx1"/>
                    </a:solidFill>
                  </a:rPr>
                  <a:t>Konsentrasi POC	: </a:t>
                </a:r>
                <a:r>
                  <a:rPr lang="id-ID" sz="1200" dirty="0" smtClean="0">
                    <a:solidFill>
                      <a:schemeClr val="tx1"/>
                    </a:solidFill>
                  </a:rPr>
                  <a:t>200ml/l</a:t>
                </a:r>
                <a:endParaRPr sz="1200" dirty="0">
                  <a:solidFill>
                    <a:schemeClr val="tx1"/>
                  </a:solidFill>
                </a:endParaRPr>
              </a:p>
            </p:txBody>
          </p:sp>
        </mc:Choice>
        <mc:Fallback xmlns="">
          <p:sp>
            <p:nvSpPr>
              <p:cNvPr id="223" name="Google Shape;223;p32"/>
              <p:cNvSpPr txBox="1">
                <a:spLocks noGrp="1" noRot="1" noChangeAspect="1" noMove="1" noResize="1" noEditPoints="1" noAdjustHandles="1" noChangeArrowheads="1" noChangeShapeType="1" noTextEdit="1"/>
              </p:cNvSpPr>
              <p:nvPr>
                <p:ph type="subTitle" idx="1"/>
              </p:nvPr>
            </p:nvSpPr>
            <p:spPr>
              <a:xfrm>
                <a:off x="869646" y="2484897"/>
                <a:ext cx="2988122" cy="295200"/>
              </a:xfrm>
              <a:prstGeom prst="rect">
                <a:avLst/>
              </a:prstGeom>
              <a:blipFill rotWithShape="0">
                <a:blip r:embed="rId3"/>
                <a:stretch>
                  <a:fillRect l="-204" r="-43878" b="-537500"/>
                </a:stretch>
              </a:blipFill>
            </p:spPr>
            <p:txBody>
              <a:bodyPr/>
              <a:lstStyle/>
              <a:p>
                <a:r>
                  <a:rPr lang="id-ID">
                    <a:noFill/>
                  </a:rPr>
                  <a:t> </a:t>
                </a:r>
              </a:p>
            </p:txBody>
          </p:sp>
        </mc:Fallback>
      </mc:AlternateContent>
      <p:pic>
        <p:nvPicPr>
          <p:cNvPr id="8" name="Picture 7"/>
          <p:cNvPicPr>
            <a:picLocks noChangeAspect="1"/>
          </p:cNvPicPr>
          <p:nvPr/>
        </p:nvPicPr>
        <p:blipFill>
          <a:blip r:embed="rId4"/>
          <a:stretch>
            <a:fillRect/>
          </a:stretch>
        </p:blipFill>
        <p:spPr>
          <a:xfrm>
            <a:off x="5091326" y="824788"/>
            <a:ext cx="3749615" cy="361541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3" name="Google Shape;173;p28"/>
          <p:cNvSpPr/>
          <p:nvPr/>
        </p:nvSpPr>
        <p:spPr>
          <a:xfrm>
            <a:off x="1929014" y="-3728"/>
            <a:ext cx="3607500" cy="26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8"/>
          <p:cNvSpPr/>
          <p:nvPr/>
        </p:nvSpPr>
        <p:spPr>
          <a:xfrm>
            <a:off x="5536500" y="6905"/>
            <a:ext cx="3607500" cy="2632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8"/>
          <p:cNvSpPr/>
          <p:nvPr/>
        </p:nvSpPr>
        <p:spPr>
          <a:xfrm>
            <a:off x="1929014" y="2632200"/>
            <a:ext cx="3607500" cy="2511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8"/>
          <p:cNvSpPr/>
          <p:nvPr/>
        </p:nvSpPr>
        <p:spPr>
          <a:xfrm>
            <a:off x="5536487" y="2632200"/>
            <a:ext cx="3607500" cy="2511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8"/>
          <p:cNvSpPr txBox="1">
            <a:spLocks noGrp="1"/>
          </p:cNvSpPr>
          <p:nvPr>
            <p:ph type="subTitle" idx="1"/>
          </p:nvPr>
        </p:nvSpPr>
        <p:spPr>
          <a:xfrm>
            <a:off x="2404118" y="1209581"/>
            <a:ext cx="3132369" cy="537000"/>
          </a:xfrm>
          <a:prstGeom prst="rect">
            <a:avLst/>
          </a:prstGeom>
        </p:spPr>
        <p:txBody>
          <a:bodyPr spcFirstLastPara="1" wrap="square" lIns="91425" tIns="91425" rIns="91425" bIns="91425" anchor="t" anchorCtr="0">
            <a:noAutofit/>
          </a:bodyPr>
          <a:lstStyle/>
          <a:p>
            <a:pPr marL="0" lvl="0" indent="0"/>
            <a:r>
              <a:rPr lang="id-ID" sz="1400" dirty="0"/>
              <a:t>Menggemburkan dan membersihkan tanah dari sisah kotoran</a:t>
            </a:r>
          </a:p>
          <a:p>
            <a:pPr marL="0" lvl="0" indent="0"/>
            <a:r>
              <a:rPr lang="id-ID" sz="1400" dirty="0"/>
              <a:t>Membuat bedengan </a:t>
            </a:r>
          </a:p>
          <a:p>
            <a:pPr marL="0" lvl="0" indent="0"/>
            <a:r>
              <a:rPr lang="id-ID" sz="1400" dirty="0"/>
              <a:t>Mendiamkan tanah selama ±7 hari sebelum dilakukan pemupukan dasar</a:t>
            </a:r>
          </a:p>
        </p:txBody>
      </p:sp>
      <p:sp>
        <p:nvSpPr>
          <p:cNvPr id="178" name="Google Shape;178;p28"/>
          <p:cNvSpPr txBox="1">
            <a:spLocks noGrp="1"/>
          </p:cNvSpPr>
          <p:nvPr>
            <p:ph type="subTitle" idx="3"/>
          </p:nvPr>
        </p:nvSpPr>
        <p:spPr>
          <a:xfrm>
            <a:off x="5877282" y="1178368"/>
            <a:ext cx="2952361" cy="745500"/>
          </a:xfrm>
          <a:prstGeom prst="rect">
            <a:avLst/>
          </a:prstGeom>
        </p:spPr>
        <p:txBody>
          <a:bodyPr spcFirstLastPara="1" wrap="square" lIns="91425" tIns="91425" rIns="91425" bIns="91425" anchor="t" anchorCtr="0">
            <a:noAutofit/>
          </a:bodyPr>
          <a:lstStyle/>
          <a:p>
            <a:pPr marL="0" lvl="0" indent="0"/>
            <a:r>
              <a:rPr lang="id-ID" sz="1400" dirty="0">
                <a:solidFill>
                  <a:schemeClr val="lt1"/>
                </a:solidFill>
              </a:rPr>
              <a:t>Pengaplikasian pupuk dasar berupa kotoran sapi sebanyak 200kg untuk lahan budidaya seluas 100𝑚^2</a:t>
            </a:r>
          </a:p>
          <a:p>
            <a:pPr marL="0" lvl="0" indent="0"/>
            <a:r>
              <a:rPr lang="id-ID" sz="1400" dirty="0">
                <a:solidFill>
                  <a:schemeClr val="lt1"/>
                </a:solidFill>
              </a:rPr>
              <a:t>Pemupukan dasar dilakukan satu minggu sebelum penanaman</a:t>
            </a:r>
          </a:p>
        </p:txBody>
      </p:sp>
      <p:sp>
        <p:nvSpPr>
          <p:cNvPr id="179" name="Google Shape;179;p28"/>
          <p:cNvSpPr txBox="1">
            <a:spLocks noGrp="1"/>
          </p:cNvSpPr>
          <p:nvPr>
            <p:ph type="subTitle" idx="5"/>
          </p:nvPr>
        </p:nvSpPr>
        <p:spPr>
          <a:xfrm>
            <a:off x="2492401" y="3261692"/>
            <a:ext cx="2812935" cy="946200"/>
          </a:xfrm>
          <a:prstGeom prst="rect">
            <a:avLst/>
          </a:prstGeom>
        </p:spPr>
        <p:txBody>
          <a:bodyPr spcFirstLastPara="1" wrap="square" lIns="91425" tIns="91425" rIns="91425" bIns="91425" anchor="t" anchorCtr="0">
            <a:noAutofit/>
          </a:bodyPr>
          <a:lstStyle/>
          <a:p>
            <a:pPr marL="0" lvl="0" indent="0"/>
            <a:r>
              <a:rPr lang="id-ID" sz="1400" dirty="0">
                <a:solidFill>
                  <a:schemeClr val="lt1"/>
                </a:solidFill>
              </a:rPr>
              <a:t>Pembuatan Lubang Tanam dengan jarak antar tanaman 75x20cm</a:t>
            </a:r>
          </a:p>
          <a:p>
            <a:pPr marL="0" lvl="0" indent="0"/>
            <a:r>
              <a:rPr lang="id-ID" sz="1400" dirty="0">
                <a:solidFill>
                  <a:schemeClr val="lt1"/>
                </a:solidFill>
              </a:rPr>
              <a:t>Kedalam lubang 3 cm</a:t>
            </a:r>
          </a:p>
          <a:p>
            <a:pPr marL="0" lvl="0" indent="0"/>
            <a:r>
              <a:rPr lang="id-ID" sz="1400" dirty="0">
                <a:solidFill>
                  <a:schemeClr val="lt1"/>
                </a:solidFill>
              </a:rPr>
              <a:t>Setiap lubang berisi 1 benih jagung</a:t>
            </a:r>
          </a:p>
          <a:p>
            <a:pPr marL="0" lvl="0" indent="0"/>
            <a:r>
              <a:rPr lang="id-ID" sz="1400" dirty="0">
                <a:solidFill>
                  <a:schemeClr val="lt1"/>
                </a:solidFill>
              </a:rPr>
              <a:t>Pembuatan petak kecil untuk penyemaian sisah benih jagung</a:t>
            </a:r>
          </a:p>
        </p:txBody>
      </p:sp>
      <p:sp>
        <p:nvSpPr>
          <p:cNvPr id="180" name="Google Shape;180;p28"/>
          <p:cNvSpPr txBox="1">
            <a:spLocks noGrp="1"/>
          </p:cNvSpPr>
          <p:nvPr>
            <p:ph type="ctrTitle" idx="2"/>
          </p:nvPr>
        </p:nvSpPr>
        <p:spPr>
          <a:xfrm>
            <a:off x="5850871" y="564881"/>
            <a:ext cx="2697900" cy="644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d-ID" dirty="0" smtClean="0">
                <a:solidFill>
                  <a:schemeClr val="lt1"/>
                </a:solidFill>
              </a:rPr>
              <a:t>Pemupukan Dasar</a:t>
            </a:r>
            <a:endParaRPr dirty="0">
              <a:solidFill>
                <a:schemeClr val="lt1"/>
              </a:solidFill>
            </a:endParaRPr>
          </a:p>
        </p:txBody>
      </p:sp>
      <p:sp>
        <p:nvSpPr>
          <p:cNvPr id="181" name="Google Shape;181;p28"/>
          <p:cNvSpPr txBox="1">
            <a:spLocks noGrp="1"/>
          </p:cNvSpPr>
          <p:nvPr>
            <p:ph type="ctrTitle" idx="4"/>
          </p:nvPr>
        </p:nvSpPr>
        <p:spPr>
          <a:xfrm>
            <a:off x="2463954" y="2698405"/>
            <a:ext cx="2871300" cy="644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d-ID" dirty="0" smtClean="0">
                <a:solidFill>
                  <a:schemeClr val="lt1"/>
                </a:solidFill>
              </a:rPr>
              <a:t>Penanaman</a:t>
            </a:r>
            <a:endParaRPr dirty="0">
              <a:solidFill>
                <a:schemeClr val="lt1"/>
              </a:solidFill>
            </a:endParaRPr>
          </a:p>
        </p:txBody>
      </p:sp>
      <p:sp>
        <p:nvSpPr>
          <p:cNvPr id="182" name="Google Shape;182;p28"/>
          <p:cNvSpPr txBox="1">
            <a:spLocks noGrp="1"/>
          </p:cNvSpPr>
          <p:nvPr>
            <p:ph type="ctrTitle"/>
          </p:nvPr>
        </p:nvSpPr>
        <p:spPr>
          <a:xfrm>
            <a:off x="2434037" y="575490"/>
            <a:ext cx="2871300" cy="644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d-ID" dirty="0" smtClean="0"/>
              <a:t>Pengolahan Lahan</a:t>
            </a:r>
            <a:endParaRPr dirty="0">
              <a:solidFill>
                <a:schemeClr val="dk1"/>
              </a:solidFill>
            </a:endParaRPr>
          </a:p>
        </p:txBody>
      </p:sp>
      <p:sp>
        <p:nvSpPr>
          <p:cNvPr id="183" name="Google Shape;183;p28"/>
          <p:cNvSpPr txBox="1">
            <a:spLocks noGrp="1"/>
          </p:cNvSpPr>
          <p:nvPr>
            <p:ph type="ctrTitle" idx="7"/>
          </p:nvPr>
        </p:nvSpPr>
        <p:spPr>
          <a:xfrm>
            <a:off x="5870194" y="2698405"/>
            <a:ext cx="2586000" cy="644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d-ID" dirty="0" smtClean="0"/>
              <a:t>Pemeliharaan</a:t>
            </a:r>
            <a:endParaRPr dirty="0"/>
          </a:p>
        </p:txBody>
      </p:sp>
      <p:sp>
        <p:nvSpPr>
          <p:cNvPr id="184" name="Google Shape;184;p28"/>
          <p:cNvSpPr txBox="1">
            <a:spLocks noGrp="1"/>
          </p:cNvSpPr>
          <p:nvPr>
            <p:ph type="subTitle" idx="8"/>
          </p:nvPr>
        </p:nvSpPr>
        <p:spPr>
          <a:xfrm>
            <a:off x="5870194" y="3215859"/>
            <a:ext cx="3180330" cy="745500"/>
          </a:xfrm>
          <a:prstGeom prst="rect">
            <a:avLst/>
          </a:prstGeom>
        </p:spPr>
        <p:txBody>
          <a:bodyPr spcFirstLastPara="1" wrap="square" lIns="91425" tIns="91425" rIns="91425" bIns="91425" anchor="t" anchorCtr="0">
            <a:noAutofit/>
          </a:bodyPr>
          <a:lstStyle/>
          <a:p>
            <a:pPr marL="285750" lvl="0" indent="-285750">
              <a:buFont typeface="Arial" panose="020B0604020202020204" pitchFamily="34" charset="0"/>
              <a:buChar char="•"/>
            </a:pPr>
            <a:r>
              <a:rPr lang="id-ID" sz="1400" dirty="0"/>
              <a:t>Penyiraman</a:t>
            </a:r>
          </a:p>
          <a:p>
            <a:pPr marL="285750" lvl="0" indent="-285750">
              <a:buFont typeface="Arial" panose="020B0604020202020204" pitchFamily="34" charset="0"/>
              <a:buChar char="•"/>
            </a:pPr>
            <a:r>
              <a:rPr lang="id-ID" sz="1400" dirty="0"/>
              <a:t>Penyulaman</a:t>
            </a:r>
          </a:p>
          <a:p>
            <a:pPr marL="285750" lvl="0" indent="-285750">
              <a:buFont typeface="Arial" panose="020B0604020202020204" pitchFamily="34" charset="0"/>
              <a:buChar char="•"/>
            </a:pPr>
            <a:r>
              <a:rPr lang="id-ID" sz="1400" dirty="0"/>
              <a:t>Pemupukan susulan </a:t>
            </a:r>
          </a:p>
          <a:p>
            <a:pPr marL="285750" lvl="0" indent="-285750">
              <a:buFont typeface="Arial" panose="020B0604020202020204" pitchFamily="34" charset="0"/>
              <a:buChar char="•"/>
            </a:pPr>
            <a:r>
              <a:rPr lang="id-ID" sz="1400" dirty="0"/>
              <a:t>Aplikasi pupuk organik cair</a:t>
            </a:r>
          </a:p>
          <a:p>
            <a:pPr marL="285750" lvl="0" indent="-285750">
              <a:buFont typeface="Arial" panose="020B0604020202020204" pitchFamily="34" charset="0"/>
              <a:buChar char="•"/>
            </a:pPr>
            <a:r>
              <a:rPr lang="id-ID" sz="1400" dirty="0"/>
              <a:t>Penyiangan</a:t>
            </a:r>
          </a:p>
          <a:p>
            <a:pPr marL="285750" lvl="0" indent="-285750">
              <a:buFont typeface="Arial" panose="020B0604020202020204" pitchFamily="34" charset="0"/>
              <a:buChar char="•"/>
            </a:pPr>
            <a:r>
              <a:rPr lang="id-ID" sz="1400" dirty="0"/>
              <a:t>Pembumbunan</a:t>
            </a:r>
          </a:p>
          <a:p>
            <a:pPr marL="285750" lvl="0" indent="-285750">
              <a:buFont typeface="Arial" panose="020B0604020202020204" pitchFamily="34" charset="0"/>
              <a:buChar char="•"/>
            </a:pPr>
            <a:r>
              <a:rPr lang="id-ID" sz="1400" dirty="0"/>
              <a:t>Pengendalian hama dan penyakit</a:t>
            </a:r>
          </a:p>
          <a:p>
            <a:pPr marL="285750" lvl="0" indent="-285750">
              <a:buFont typeface="Arial" panose="020B0604020202020204" pitchFamily="34" charset="0"/>
              <a:buChar char="•"/>
            </a:pPr>
            <a:r>
              <a:rPr lang="id-ID" sz="1400" dirty="0"/>
              <a:t>Panen.</a:t>
            </a:r>
          </a:p>
        </p:txBody>
      </p:sp>
      <p:sp>
        <p:nvSpPr>
          <p:cNvPr id="172" name="Google Shape;172;p28"/>
          <p:cNvSpPr txBox="1">
            <a:spLocks noGrp="1"/>
          </p:cNvSpPr>
          <p:nvPr>
            <p:ph type="ctrTitle" idx="6"/>
          </p:nvPr>
        </p:nvSpPr>
        <p:spPr>
          <a:xfrm>
            <a:off x="0" y="192420"/>
            <a:ext cx="2913300" cy="48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dirty="0" smtClean="0"/>
              <a:t>Pelaksanaan Penelitian</a:t>
            </a:r>
            <a:endParaRP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ngineering Project Proposal by Slidesgo">
  <a:themeElements>
    <a:clrScheme name="Simple Light">
      <a:dk1>
        <a:srgbClr val="434343"/>
      </a:dk1>
      <a:lt1>
        <a:srgbClr val="FFFFFF"/>
      </a:lt1>
      <a:dk2>
        <a:srgbClr val="595959"/>
      </a:dk2>
      <a:lt2>
        <a:srgbClr val="EEEEEE"/>
      </a:lt2>
      <a:accent1>
        <a:srgbClr val="908269"/>
      </a:accent1>
      <a:accent2>
        <a:srgbClr val="212121"/>
      </a:accent2>
      <a:accent3>
        <a:srgbClr val="CFC3AC"/>
      </a:accent3>
      <a:accent4>
        <a:srgbClr val="976E26"/>
      </a:accent4>
      <a:accent5>
        <a:srgbClr val="927D59"/>
      </a:accent5>
      <a:accent6>
        <a:srgbClr val="584F3E"/>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TotalTime>
  <Words>1279</Words>
  <Application>Microsoft Office PowerPoint</Application>
  <PresentationFormat>On-screen Show (16:9)</PresentationFormat>
  <Paragraphs>245</Paragraphs>
  <Slides>26</Slides>
  <Notes>25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Times New Roman</vt:lpstr>
      <vt:lpstr>Roboto</vt:lpstr>
      <vt:lpstr>Catamaran Light</vt:lpstr>
      <vt:lpstr>Montserrat</vt:lpstr>
      <vt:lpstr>Comic Sans MS</vt:lpstr>
      <vt:lpstr>Arial</vt:lpstr>
      <vt:lpstr>Livvic</vt:lpstr>
      <vt:lpstr>Fira Sans Extra Condensed Medium</vt:lpstr>
      <vt:lpstr>Cambria Math</vt:lpstr>
      <vt:lpstr>Calibri</vt:lpstr>
      <vt:lpstr>Engineering Project Proposal by Slidesgo</vt:lpstr>
      <vt:lpstr>RESPON PERTUMBUHAN DAN PRODUKSI TANAMAN JAGUNG MANIS (Zea Mays Saccharata Sturt) TERHADAP PEMBERIAN BERBAGAI PUPUK ORGANIK CAIR</vt:lpstr>
      <vt:lpstr>Pendahuluan</vt:lpstr>
      <vt:lpstr> Bagaimana respon pertumbuhan dan produksi tanaman jagung manis (Zea Mays Saccharata Sturt) terhadap pemberian berbagai jenis pupuk organik cair?</vt:lpstr>
      <vt:lpstr>Tujuan</vt:lpstr>
      <vt:lpstr>Memberikan ilmu pengetahuan pada peneliti terkait jenis POC yang memberikan hasil optimal pada saat berbudidaya tanaman jagung manis secara organik.</vt:lpstr>
      <vt:lpstr>Waktu Pelaksanaan</vt:lpstr>
      <vt:lpstr>Alat dan Bahan</vt:lpstr>
      <vt:lpstr>Layout Lahan Penelitian</vt:lpstr>
      <vt:lpstr>Pemupukan Dasar</vt:lpstr>
      <vt:lpstr>Pemeliharaan</vt:lpstr>
      <vt:lpstr>Pengendalian hama dan penyakit </vt:lpstr>
      <vt:lpstr>Analisis Data</vt:lpstr>
      <vt:lpstr>Dokumentasi</vt:lpstr>
      <vt:lpstr>Rekapitulasi Uji F</vt:lpstr>
      <vt:lpstr>Parameter Pengamatan</vt:lpstr>
      <vt:lpstr>Tinggi Tanaman Jagung Manis (cm)</vt:lpstr>
      <vt:lpstr>Jumlah Daun Jagung Manis (Helai)</vt:lpstr>
      <vt:lpstr>Panjang Tongkol Jagunng Manis (cm)</vt:lpstr>
      <vt:lpstr>Diameter Tongkol Jagung Manis (cm)</vt:lpstr>
      <vt:lpstr>Uji DMRT Diameter Tongkol Jagung Manis (cm)</vt:lpstr>
      <vt:lpstr>Berat Tongkol Jagung Manis (gram)</vt:lpstr>
      <vt:lpstr>Uji DMR Berat Tongkol Jagung Manis (gram)</vt:lpstr>
      <vt:lpstr>Tingkat Kemanisan Jagung Manis (%)</vt:lpstr>
      <vt:lpstr>Uji DMRT Tingkat Kemanisan Jagung Manis (%)</vt:lpstr>
      <vt:lpstr>Penutup</vt:lpstr>
      <vt:lpstr>Terima Kasih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 PERTUMBUHAN DAN PRODUKSI TANAMAN JAGUNG MANIS (Zea Mays Saccharata Sturt) TERHADAP PEMBERIAN BERBAGAI PUPUK ORGANIK CAIR</dc:title>
  <dc:creator>Intan Dwi Cahyani</dc:creator>
  <cp:lastModifiedBy>USER</cp:lastModifiedBy>
  <cp:revision>53</cp:revision>
  <dcterms:modified xsi:type="dcterms:W3CDTF">2022-07-09T15:13:24Z</dcterms:modified>
</cp:coreProperties>
</file>