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macintoshSSD:Users:ratna:Documents:hibah%20pemula:Laporan%20Kemajuan%20Hibah%20Dosen%20Pemula_%20TriRatnasari2019.doc!OLE_LINK1" TargetMode="Externa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7" y="1261726"/>
            <a:ext cx="8856133" cy="1303976"/>
          </a:xfrm>
        </p:spPr>
        <p:txBody>
          <a:bodyPr/>
          <a:lstStyle/>
          <a:p>
            <a:pPr algn="ctr"/>
            <a:r>
              <a:rPr lang="id-ID" sz="2400" b="1" dirty="0"/>
              <a:t>Identifikasi Bioprospeksi Senyawa Aktif Tumbuhan Rempah-Rempah di Resort Wonoasri Taman Nasional Meru Betiri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8459" y="4050902"/>
            <a:ext cx="3382520" cy="1028801"/>
          </a:xfrm>
        </p:spPr>
        <p:txBody>
          <a:bodyPr/>
          <a:lstStyle/>
          <a:p>
            <a:r>
              <a:rPr lang="en-US" dirty="0" smtClean="0"/>
              <a:t>Tri Ratnasari</a:t>
            </a:r>
            <a:endParaRPr lang="en-US" dirty="0"/>
          </a:p>
        </p:txBody>
      </p:sp>
      <p:pic>
        <p:nvPicPr>
          <p:cNvPr id="4" name="Picture 3" descr="logo-unej-bak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271234"/>
            <a:ext cx="910142" cy="8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 descr="pengobatan-herbal-khasiat-jamu-tradisional-mulai-dilirik-china-9hzsvS66t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00628"/>
            <a:ext cx="1881242" cy="1246323"/>
          </a:xfrm>
          <a:prstGeom prst="rect">
            <a:avLst/>
          </a:prstGeom>
        </p:spPr>
      </p:pic>
      <p:pic>
        <p:nvPicPr>
          <p:cNvPr id="5" name="Picture 4" descr="logo-unej-bak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64" y="1448185"/>
            <a:ext cx="910142" cy="898766"/>
          </a:xfrm>
          <a:prstGeom prst="rect">
            <a:avLst/>
          </a:prstGeom>
        </p:spPr>
      </p:pic>
      <p:pic>
        <p:nvPicPr>
          <p:cNvPr id="6" name="Picture 5" descr="Fr9DA8Lm_400x4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1100628"/>
            <a:ext cx="1302267" cy="1246323"/>
          </a:xfrm>
          <a:prstGeom prst="rect">
            <a:avLst/>
          </a:prstGeom>
        </p:spPr>
      </p:pic>
      <p:pic>
        <p:nvPicPr>
          <p:cNvPr id="7" name="Picture 6" descr="IMG-20180729-WA00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1100628"/>
            <a:ext cx="2471894" cy="3295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3523" y="2861352"/>
            <a:ext cx="2684919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 safety information is needed, so that it can build consumer confidence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2960" y="4438027"/>
            <a:ext cx="2468226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identification of the compound contained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51960" y="4907418"/>
            <a:ext cx="2684919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 the benefits and side effects of compounds contained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302326" y="5369083"/>
            <a:ext cx="2559331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Such information will build consumer confidence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5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and metod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" y="1223788"/>
            <a:ext cx="7520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research was conducted in </a:t>
            </a:r>
            <a:r>
              <a:rPr lang="en-US" dirty="0" smtClean="0"/>
              <a:t>Agustus until Nopember </a:t>
            </a:r>
            <a:r>
              <a:rPr lang="en-US" dirty="0"/>
              <a:t>2019 in the Botany Laboratory and Biotechnology Laboratory, Department of Biology, Faculty of Mathematics and Natural Sciences, University of Jember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961" y="2411251"/>
            <a:ext cx="1588643" cy="5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Sampling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11604" y="2572001"/>
            <a:ext cx="434089" cy="2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61777" y="2322526"/>
            <a:ext cx="1414802" cy="7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it-IT" dirty="0" smtClean="0"/>
              <a:t>ample preparation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292670" y="2595801"/>
            <a:ext cx="530558" cy="2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3228" y="2427326"/>
            <a:ext cx="1588643" cy="5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exstraction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411871" y="2607701"/>
            <a:ext cx="434089" cy="2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45960" y="2209375"/>
            <a:ext cx="1787584" cy="1069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qualitative test of secondary metabolites</a:t>
            </a:r>
          </a:p>
        </p:txBody>
      </p:sp>
      <p:cxnSp>
        <p:nvCxnSpPr>
          <p:cNvPr id="14" name="Straight Arrow Connector 13"/>
          <p:cNvCxnSpPr>
            <a:stCxn id="12" idx="2"/>
            <a:endCxn id="15" idx="0"/>
          </p:cNvCxnSpPr>
          <p:nvPr/>
        </p:nvCxnSpPr>
        <p:spPr>
          <a:xfrm flipH="1">
            <a:off x="1446960" y="3279302"/>
            <a:ext cx="6292792" cy="1221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6630" y="4501003"/>
            <a:ext cx="1800660" cy="675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flavonoid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44392" y="4468229"/>
            <a:ext cx="1800660" cy="675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Alkaloid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694581" y="4501003"/>
            <a:ext cx="1800660" cy="675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Fenol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2"/>
            <a:endCxn id="16" idx="0"/>
          </p:cNvCxnSpPr>
          <p:nvPr/>
        </p:nvCxnSpPr>
        <p:spPr>
          <a:xfrm flipH="1">
            <a:off x="3544722" y="3279302"/>
            <a:ext cx="4195030" cy="1188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7" idx="0"/>
          </p:cNvCxnSpPr>
          <p:nvPr/>
        </p:nvCxnSpPr>
        <p:spPr>
          <a:xfrm flipH="1">
            <a:off x="5594911" y="3279302"/>
            <a:ext cx="2144841" cy="1221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4"/>
          </p:cNvCxnSpPr>
          <p:nvPr/>
        </p:nvCxnSpPr>
        <p:spPr>
          <a:xfrm>
            <a:off x="1446960" y="5176153"/>
            <a:ext cx="0" cy="273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94911" y="5216029"/>
            <a:ext cx="0" cy="273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4"/>
          </p:cNvCxnSpPr>
          <p:nvPr/>
        </p:nvCxnSpPr>
        <p:spPr>
          <a:xfrm>
            <a:off x="3544722" y="5143379"/>
            <a:ext cx="0" cy="345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6630" y="5489303"/>
            <a:ext cx="1800660" cy="675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Mg-HCl 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652090" y="5489303"/>
            <a:ext cx="1800660" cy="675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Dragendorf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694581" y="5536279"/>
            <a:ext cx="1800660" cy="675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FeCl</a:t>
            </a:r>
            <a:r>
              <a:rPr lang="de-DE" baseline="-25000" dirty="0"/>
              <a:t>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1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30986"/>
              </p:ext>
            </p:extLst>
          </p:nvPr>
        </p:nvGraphicFramePr>
        <p:xfrm>
          <a:off x="1003313" y="1055385"/>
          <a:ext cx="8140687" cy="433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626100" imgH="2997200" progId="Word.Document.12">
                  <p:link updateAutomatic="1"/>
                </p:oleObj>
              </mc:Choice>
              <mc:Fallback>
                <p:oleObj name="Document" r:id="rId3" imgW="5626100" imgH="2997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313" y="1055385"/>
                        <a:ext cx="8140687" cy="4336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1055385"/>
            <a:ext cx="660400" cy="130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812" y="1055385"/>
            <a:ext cx="7747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800" y="2619750"/>
            <a:ext cx="1562100" cy="116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300" y="4175675"/>
            <a:ext cx="1625600" cy="12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" y="1028801"/>
            <a:ext cx="7762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/>
              <a:t>sirup</a:t>
            </a:r>
            <a:r>
              <a:rPr lang="en-US" sz="2800" dirty="0"/>
              <a:t> herbal  </a:t>
            </a:r>
            <a:r>
              <a:rPr lang="en-US" sz="2800" dirty="0" err="1"/>
              <a:t>antara</a:t>
            </a:r>
            <a:r>
              <a:rPr lang="en-US" sz="2800" dirty="0"/>
              <a:t> lain </a:t>
            </a:r>
            <a:r>
              <a:rPr lang="en-US" sz="2800" dirty="0" err="1"/>
              <a:t>adalah</a:t>
            </a:r>
            <a:r>
              <a:rPr lang="en-US" sz="2800" dirty="0"/>
              <a:t>  </a:t>
            </a:r>
            <a:r>
              <a:rPr lang="en-US" sz="2800" dirty="0" err="1"/>
              <a:t>gula</a:t>
            </a:r>
            <a:r>
              <a:rPr lang="en-US" sz="2800" dirty="0"/>
              <a:t> </a:t>
            </a:r>
            <a:r>
              <a:rPr lang="en-US" sz="2800" dirty="0" err="1"/>
              <a:t>jawa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pemanis</a:t>
            </a:r>
            <a:r>
              <a:rPr lang="en-US" sz="2800" dirty="0"/>
              <a:t>, </a:t>
            </a:r>
            <a:r>
              <a:rPr lang="en-US" sz="2800" dirty="0" err="1"/>
              <a:t>kapulaga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pewangi</a:t>
            </a:r>
            <a:r>
              <a:rPr lang="en-US" sz="2800" dirty="0"/>
              <a:t>, </a:t>
            </a:r>
            <a:r>
              <a:rPr lang="en-US" sz="2800" dirty="0" err="1"/>
              <a:t>kayu</a:t>
            </a:r>
            <a:r>
              <a:rPr lang="en-US" sz="2800" dirty="0"/>
              <a:t> </a:t>
            </a:r>
            <a:r>
              <a:rPr lang="en-US" sz="2800" dirty="0" err="1"/>
              <a:t>manis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penambah</a:t>
            </a:r>
            <a:r>
              <a:rPr lang="en-US" sz="2800" dirty="0"/>
              <a:t> aroma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sereh</a:t>
            </a:r>
            <a:r>
              <a:rPr lang="en-US" sz="2800" dirty="0"/>
              <a:t>, </a:t>
            </a:r>
            <a:r>
              <a:rPr lang="en-US" sz="2800" dirty="0" err="1"/>
              <a:t>jahe</a:t>
            </a:r>
            <a:r>
              <a:rPr lang="en-US" sz="2800" dirty="0"/>
              <a:t>, </a:t>
            </a:r>
            <a:r>
              <a:rPr lang="en-US" sz="2800" dirty="0" err="1"/>
              <a:t>kunyit</a:t>
            </a:r>
            <a:r>
              <a:rPr lang="en-US" sz="2800" dirty="0"/>
              <a:t>, </a:t>
            </a:r>
            <a:r>
              <a:rPr lang="en-US" sz="2800" dirty="0" err="1"/>
              <a:t>cabe</a:t>
            </a:r>
            <a:r>
              <a:rPr lang="en-US" sz="2800" dirty="0"/>
              <a:t> </a:t>
            </a:r>
            <a:r>
              <a:rPr lang="en-US" sz="2800" dirty="0" err="1"/>
              <a:t>jawa</a:t>
            </a:r>
            <a:r>
              <a:rPr lang="en-US" sz="2800" dirty="0"/>
              <a:t> 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 yang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kasiat</a:t>
            </a:r>
            <a:r>
              <a:rPr lang="en-US" sz="2800" dirty="0"/>
              <a:t> </a:t>
            </a:r>
            <a:r>
              <a:rPr lang="en-US" sz="2800" dirty="0" err="1"/>
              <a:t>minuman</a:t>
            </a:r>
            <a:r>
              <a:rPr lang="en-US" sz="2800" dirty="0"/>
              <a:t> </a:t>
            </a:r>
            <a:r>
              <a:rPr lang="en-US" sz="2800" dirty="0" err="1"/>
              <a:t>sirup</a:t>
            </a:r>
            <a:r>
              <a:rPr lang="en-US" sz="2800" dirty="0"/>
              <a:t> herbal. </a:t>
            </a:r>
            <a:r>
              <a:rPr lang="en-US" sz="2800" dirty="0" err="1"/>
              <a:t>Tumbuhan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/>
              <a:t>sirup</a:t>
            </a:r>
            <a:r>
              <a:rPr lang="en-US" sz="2800" dirty="0"/>
              <a:t> herbal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/>
              <a:t>Jahe</a:t>
            </a:r>
            <a:r>
              <a:rPr lang="en-US" sz="2800" dirty="0"/>
              <a:t>, </a:t>
            </a:r>
            <a:r>
              <a:rPr lang="en-US" sz="2800" dirty="0" err="1"/>
              <a:t>Cabe</a:t>
            </a:r>
            <a:r>
              <a:rPr lang="en-US" sz="2800" dirty="0"/>
              <a:t> </a:t>
            </a:r>
            <a:r>
              <a:rPr lang="en-US" sz="2800" dirty="0" err="1"/>
              <a:t>Jawa</a:t>
            </a:r>
            <a:r>
              <a:rPr lang="en-US" sz="2800" dirty="0"/>
              <a:t>, </a:t>
            </a:r>
            <a:r>
              <a:rPr lang="en-US" sz="2800" dirty="0" err="1"/>
              <a:t>Sereh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Kunyit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Alkaloid, Flavonoid, </a:t>
            </a:r>
            <a:r>
              <a:rPr lang="en-US" sz="2800" dirty="0" err="1" smtClean="0"/>
              <a:t>Fenol</a:t>
            </a:r>
            <a:r>
              <a:rPr lang="id-ID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041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141</TotalTime>
  <Words>164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Franklin Gothic Book</vt:lpstr>
      <vt:lpstr>Franklin Gothic Medium</vt:lpstr>
      <vt:lpstr>Tunga</vt:lpstr>
      <vt:lpstr>Wingdings</vt:lpstr>
      <vt:lpstr>Angles</vt:lpstr>
      <vt:lpstr>macintoshSSD:Users:ratna:Documents:hibah%20pemula:Laporan%20Kemajuan%20Hibah%20Dosen%20Pemula_%20TriRatnasari2019.doc!OLE_LINK1</vt:lpstr>
      <vt:lpstr>Identifikasi Bioprospeksi Senyawa Aktif Tumbuhan Rempah-Rempah di Resort Wonoasri Taman Nasional Meru Betiri </vt:lpstr>
      <vt:lpstr>introduction</vt:lpstr>
      <vt:lpstr>Material and metod</vt:lpstr>
      <vt:lpstr>result</vt:lpstr>
      <vt:lpstr>conclution</vt:lpstr>
    </vt:vector>
  </TitlesOfParts>
  <Company>unej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Ratna</dc:creator>
  <cp:lastModifiedBy>Windows User</cp:lastModifiedBy>
  <cp:revision>14</cp:revision>
  <dcterms:created xsi:type="dcterms:W3CDTF">2019-11-25T08:26:44Z</dcterms:created>
  <dcterms:modified xsi:type="dcterms:W3CDTF">2022-07-09T07:38:34Z</dcterms:modified>
</cp:coreProperties>
</file>