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61" r:id="rId3"/>
    <p:sldId id="302" r:id="rId4"/>
    <p:sldId id="299" r:id="rId5"/>
    <p:sldId id="257" r:id="rId6"/>
    <p:sldId id="258" r:id="rId7"/>
    <p:sldId id="260" r:id="rId8"/>
    <p:sldId id="300" r:id="rId9"/>
    <p:sldId id="270" r:id="rId10"/>
    <p:sldId id="272" r:id="rId11"/>
  </p:sldIdLst>
  <p:sldSz cx="9144000" cy="5143500" type="screen16x9"/>
  <p:notesSz cx="6858000" cy="9144000"/>
  <p:embeddedFontLst>
    <p:embeddedFont>
      <p:font typeface="Bahiana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Condensed Light" panose="02000000000000000000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55CED4-69D8-4944-BD70-B068AFFAF584}">
  <a:tblStyle styleId="{6855CED4-69D8-4944-BD70-B068AFFAF5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3934a84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3934a84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e2a18535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e2a18535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93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86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e2a185358b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e2a185358b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72825" y="570663"/>
            <a:ext cx="6398100" cy="3366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72925" y="4097038"/>
            <a:ext cx="6398100" cy="47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408450" y="413100"/>
            <a:ext cx="8327100" cy="431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24673" y="2283450"/>
            <a:ext cx="5494500" cy="841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777003" y="1146300"/>
            <a:ext cx="1590000" cy="11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026993" y="3295188"/>
            <a:ext cx="3090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408450" y="1096500"/>
            <a:ext cx="8327100" cy="36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97800" y="1212075"/>
            <a:ext cx="7748400" cy="3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08450" y="413100"/>
            <a:ext cx="8327100" cy="554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274300" tIns="91425" rIns="27430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408450" y="1307075"/>
            <a:ext cx="8327100" cy="25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914600" y="1307100"/>
            <a:ext cx="5314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/>
          <p:nvPr/>
        </p:nvSpPr>
        <p:spPr>
          <a:xfrm>
            <a:off x="408450" y="413100"/>
            <a:ext cx="8327100" cy="431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028750" y="1189100"/>
            <a:ext cx="50865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2118725" y="1420111"/>
            <a:ext cx="4906500" cy="190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408450" y="413100"/>
            <a:ext cx="8327100" cy="431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936650" y="3400850"/>
            <a:ext cx="5270700" cy="53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1762200" y="1811875"/>
            <a:ext cx="56196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408450" y="413100"/>
            <a:ext cx="8327100" cy="431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ctrTitle"/>
          </p:nvPr>
        </p:nvSpPr>
        <p:spPr>
          <a:xfrm>
            <a:off x="1372825" y="570663"/>
            <a:ext cx="6398100" cy="2896823"/>
          </a:xfrm>
          <a:prstGeom prst="rect">
            <a:avLst/>
          </a:prstGeom>
        </p:spPr>
        <p:txBody>
          <a:bodyPr spcFirstLastPara="1" wrap="square" lIns="640075" tIns="91425" rIns="64007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00880" algn="l"/>
              </a:tabLs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PEMANFAAATAN LIMBAH AIR KELAPA UNTUK MENINGKATKAN AKUMULASI FOTOSINTAT DAN LUAS DAUN BIBIT KAKAO (</a:t>
            </a:r>
            <a:r>
              <a:rPr lang="en-ID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 cacao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1"/>
          </p:nvPr>
        </p:nvSpPr>
        <p:spPr>
          <a:xfrm>
            <a:off x="1372925" y="3621157"/>
            <a:ext cx="6398100" cy="1250248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Santi Rosniawaty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Mochamad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/>
              <a:t>Arief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/>
              <a:t>Soleh</a:t>
            </a:r>
            <a:endParaRPr lang="en-ID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Mira Ariyanti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Rija Sudirja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Evangelia Br </a:t>
            </a:r>
            <a:r>
              <a:rPr lang="en-ID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Sitanggang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59" name="Google Shape;159;p26"/>
          <p:cNvGrpSpPr/>
          <p:nvPr/>
        </p:nvGrpSpPr>
        <p:grpSpPr>
          <a:xfrm>
            <a:off x="7313430" y="785601"/>
            <a:ext cx="713149" cy="926716"/>
            <a:chOff x="10612526" y="2729079"/>
            <a:chExt cx="516925" cy="671679"/>
          </a:xfrm>
        </p:grpSpPr>
        <p:sp>
          <p:nvSpPr>
            <p:cNvPr id="160" name="Google Shape;160;p26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26"/>
          <p:cNvGrpSpPr/>
          <p:nvPr/>
        </p:nvGrpSpPr>
        <p:grpSpPr>
          <a:xfrm>
            <a:off x="837960" y="2889469"/>
            <a:ext cx="713149" cy="926716"/>
            <a:chOff x="10612526" y="2729079"/>
            <a:chExt cx="516925" cy="671679"/>
          </a:xfrm>
        </p:grpSpPr>
        <p:sp>
          <p:nvSpPr>
            <p:cNvPr id="199" name="Google Shape;199;p26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DA2E64-D122-891D-2990-6D6F7B18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26" y="1120"/>
            <a:ext cx="787298" cy="7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42"/>
          <p:cNvSpPr txBox="1">
            <a:spLocks noGrp="1"/>
          </p:cNvSpPr>
          <p:nvPr>
            <p:ph type="title"/>
          </p:nvPr>
        </p:nvSpPr>
        <p:spPr>
          <a:xfrm>
            <a:off x="1914600" y="1307100"/>
            <a:ext cx="5314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</a:t>
            </a:r>
            <a:br>
              <a:rPr lang="en" dirty="0"/>
            </a:br>
            <a:r>
              <a:rPr lang="en" dirty="0"/>
              <a:t>HATUR NUHUN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1"/>
          <p:cNvSpPr txBox="1">
            <a:spLocks noGrp="1"/>
          </p:cNvSpPr>
          <p:nvPr>
            <p:ph type="title"/>
          </p:nvPr>
        </p:nvSpPr>
        <p:spPr>
          <a:xfrm>
            <a:off x="1646263" y="452870"/>
            <a:ext cx="54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PENDAHULUAN</a:t>
            </a:r>
            <a:endParaRPr dirty="0"/>
          </a:p>
        </p:txBody>
      </p:sp>
      <p:grpSp>
        <p:nvGrpSpPr>
          <p:cNvPr id="547" name="Google Shape;547;p31"/>
          <p:cNvGrpSpPr/>
          <p:nvPr/>
        </p:nvGrpSpPr>
        <p:grpSpPr>
          <a:xfrm>
            <a:off x="837963" y="4292994"/>
            <a:ext cx="713149" cy="926716"/>
            <a:chOff x="10612526" y="2729079"/>
            <a:chExt cx="516925" cy="671679"/>
          </a:xfrm>
        </p:grpSpPr>
        <p:sp>
          <p:nvSpPr>
            <p:cNvPr id="548" name="Google Shape;548;p31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31"/>
          <p:cNvGrpSpPr/>
          <p:nvPr/>
        </p:nvGrpSpPr>
        <p:grpSpPr>
          <a:xfrm>
            <a:off x="8242405" y="86979"/>
            <a:ext cx="713149" cy="926716"/>
            <a:chOff x="10612526" y="2729079"/>
            <a:chExt cx="516925" cy="671679"/>
          </a:xfrm>
        </p:grpSpPr>
        <p:sp>
          <p:nvSpPr>
            <p:cNvPr id="587" name="Google Shape;587;p31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D5E39B-C0FE-DFA0-DD75-251A044E22B4}"/>
              </a:ext>
            </a:extLst>
          </p:cNvPr>
          <p:cNvSpPr txBox="1"/>
          <p:nvPr/>
        </p:nvSpPr>
        <p:spPr>
          <a:xfrm>
            <a:off x="469338" y="1642784"/>
            <a:ext cx="106537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KAKAO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01773-8FA5-2106-07AE-657FD5119DC4}"/>
              </a:ext>
            </a:extLst>
          </p:cNvPr>
          <p:cNvSpPr txBox="1"/>
          <p:nvPr/>
        </p:nvSpPr>
        <p:spPr>
          <a:xfrm>
            <a:off x="1954640" y="1670653"/>
            <a:ext cx="2617359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RENDAHNYA PRODUKSI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41483-7999-7C94-CE77-1673B93D1F98}"/>
              </a:ext>
            </a:extLst>
          </p:cNvPr>
          <p:cNvSpPr txBox="1"/>
          <p:nvPr/>
        </p:nvSpPr>
        <p:spPr>
          <a:xfrm>
            <a:off x="4951466" y="1697911"/>
            <a:ext cx="363734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PEMBIBITAN DAN PEMELIHARAAN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14D1E-62DC-1395-C145-2AC054A77BFD}"/>
              </a:ext>
            </a:extLst>
          </p:cNvPr>
          <p:cNvSpPr txBox="1"/>
          <p:nvPr/>
        </p:nvSpPr>
        <p:spPr>
          <a:xfrm>
            <a:off x="5745314" y="2298138"/>
            <a:ext cx="178031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PEMUPUKAN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9191AE-E0F4-2AE3-06DC-32FE4D671E1E}"/>
              </a:ext>
            </a:extLst>
          </p:cNvPr>
          <p:cNvSpPr/>
          <p:nvPr/>
        </p:nvSpPr>
        <p:spPr>
          <a:xfrm>
            <a:off x="1524401" y="1697911"/>
            <a:ext cx="393411" cy="245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AAF0813-75DC-AB6B-E34D-C49990DD0535}"/>
              </a:ext>
            </a:extLst>
          </p:cNvPr>
          <p:cNvSpPr/>
          <p:nvPr/>
        </p:nvSpPr>
        <p:spPr>
          <a:xfrm>
            <a:off x="4571999" y="1697911"/>
            <a:ext cx="311955" cy="19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3E8585-F3E1-6335-4D19-E8E3B8A2CAB3}"/>
              </a:ext>
            </a:extLst>
          </p:cNvPr>
          <p:cNvSpPr txBox="1"/>
          <p:nvPr/>
        </p:nvSpPr>
        <p:spPr>
          <a:xfrm>
            <a:off x="2070226" y="2618192"/>
            <a:ext cx="127404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AIR KELAPA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A2F8C-E249-4004-0CE4-EAB11CB02F25}"/>
              </a:ext>
            </a:extLst>
          </p:cNvPr>
          <p:cNvSpPr txBox="1"/>
          <p:nvPr/>
        </p:nvSpPr>
        <p:spPr>
          <a:xfrm>
            <a:off x="5534952" y="3083065"/>
            <a:ext cx="94649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UREA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D7A9D0-22CF-790E-5262-43A1BA87AD94}"/>
              </a:ext>
            </a:extLst>
          </p:cNvPr>
          <p:cNvSpPr txBox="1"/>
          <p:nvPr/>
        </p:nvSpPr>
        <p:spPr>
          <a:xfrm>
            <a:off x="6983156" y="3083064"/>
            <a:ext cx="143552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AIR KELAPA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7A6187-87BC-4573-B6F4-EE77DE7CC06E}"/>
              </a:ext>
            </a:extLst>
          </p:cNvPr>
          <p:cNvCxnSpPr>
            <a:stCxn id="6" idx="2"/>
            <a:endCxn id="23" idx="0"/>
          </p:cNvCxnSpPr>
          <p:nvPr/>
        </p:nvCxnSpPr>
        <p:spPr>
          <a:xfrm flipH="1">
            <a:off x="6008202" y="2605915"/>
            <a:ext cx="627267" cy="477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60D2B9-195B-512D-BCDE-C67798DD7C7F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>
            <a:off x="6635469" y="2605915"/>
            <a:ext cx="1065450" cy="4771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Down 33">
            <a:extLst>
              <a:ext uri="{FF2B5EF4-FFF2-40B4-BE49-F238E27FC236}">
                <a16:creationId xmlns:a16="http://schemas.microsoft.com/office/drawing/2014/main" id="{B23F550C-B81E-647E-3D71-E015DDD504ED}"/>
              </a:ext>
            </a:extLst>
          </p:cNvPr>
          <p:cNvSpPr/>
          <p:nvPr/>
        </p:nvSpPr>
        <p:spPr>
          <a:xfrm>
            <a:off x="6635469" y="2042894"/>
            <a:ext cx="250853" cy="25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322301D-4D1F-13CC-2DEF-9BDB356EECCF}"/>
              </a:ext>
            </a:extLst>
          </p:cNvPr>
          <p:cNvSpPr/>
          <p:nvPr/>
        </p:nvSpPr>
        <p:spPr>
          <a:xfrm>
            <a:off x="6008201" y="3568588"/>
            <a:ext cx="230758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5C81F98A-C588-0315-85D1-7027CFE4B3B9}"/>
              </a:ext>
            </a:extLst>
          </p:cNvPr>
          <p:cNvSpPr/>
          <p:nvPr/>
        </p:nvSpPr>
        <p:spPr>
          <a:xfrm>
            <a:off x="7422953" y="3518688"/>
            <a:ext cx="230758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79612-146C-DA53-51C8-5755D7F513FC}"/>
              </a:ext>
            </a:extLst>
          </p:cNvPr>
          <p:cNvSpPr txBox="1"/>
          <p:nvPr/>
        </p:nvSpPr>
        <p:spPr>
          <a:xfrm>
            <a:off x="5405480" y="4118846"/>
            <a:ext cx="1075971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UNSUR 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31D9CCD-D6A8-C793-4937-EBE51CAFA3D0}"/>
              </a:ext>
            </a:extLst>
          </p:cNvPr>
          <p:cNvSpPr txBox="1"/>
          <p:nvPr/>
        </p:nvSpPr>
        <p:spPr>
          <a:xfrm>
            <a:off x="6958035" y="3956062"/>
            <a:ext cx="170060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UNSUR  HARA MAKRO, MIKRO DAN ZPT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746146-2B8C-63B6-08F0-C566C07F3D31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937240" y="2925969"/>
            <a:ext cx="770010" cy="417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AFC94D-65FF-F564-047F-858C744C3405}"/>
              </a:ext>
            </a:extLst>
          </p:cNvPr>
          <p:cNvCxnSpPr>
            <a:cxnSpLocks/>
          </p:cNvCxnSpPr>
          <p:nvPr/>
        </p:nvCxnSpPr>
        <p:spPr>
          <a:xfrm>
            <a:off x="2723434" y="2925969"/>
            <a:ext cx="592324" cy="477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6574F5-211B-2A0E-E3CD-C88BBE614468}"/>
              </a:ext>
            </a:extLst>
          </p:cNvPr>
          <p:cNvSpPr txBox="1"/>
          <p:nvPr/>
        </p:nvSpPr>
        <p:spPr>
          <a:xfrm>
            <a:off x="1055352" y="3483279"/>
            <a:ext cx="106537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KELAPA MUDA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DE2EC6-6A21-4285-7CF0-B1944B249752}"/>
              </a:ext>
            </a:extLst>
          </p:cNvPr>
          <p:cNvSpPr txBox="1"/>
          <p:nvPr/>
        </p:nvSpPr>
        <p:spPr>
          <a:xfrm>
            <a:off x="2953593" y="3493624"/>
            <a:ext cx="114906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KELAPA TUA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08AA-5506-FCF7-4957-A8A04C59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mengetahui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akumulasi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fotosintat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bibit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kelapa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/media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7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408450" y="364548"/>
            <a:ext cx="8327100" cy="5544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metodologi</a:t>
            </a:r>
            <a:endParaRPr dirty="0"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8242405" y="86979"/>
            <a:ext cx="713149" cy="926716"/>
            <a:chOff x="10612526" y="2729079"/>
            <a:chExt cx="516925" cy="671679"/>
          </a:xfrm>
        </p:grpSpPr>
        <p:sp>
          <p:nvSpPr>
            <p:cNvPr id="244" name="Google Shape;244;p27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5EF36E0-C804-3872-B017-680F4640F37F}"/>
              </a:ext>
            </a:extLst>
          </p:cNvPr>
          <p:cNvSpPr txBox="1"/>
          <p:nvPr/>
        </p:nvSpPr>
        <p:spPr>
          <a:xfrm>
            <a:off x="768743" y="1375646"/>
            <a:ext cx="240333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TEMPAT PERCOBAAN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FCAE1-D258-22F9-8B7E-4898C543693C}"/>
              </a:ext>
            </a:extLst>
          </p:cNvPr>
          <p:cNvSpPr txBox="1"/>
          <p:nvPr/>
        </p:nvSpPr>
        <p:spPr>
          <a:xfrm>
            <a:off x="408450" y="2314322"/>
            <a:ext cx="286882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ebun percobaan Ciparanje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Pertanian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Unpad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±752 mdpl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rdo tanah Insepti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tipe iklim berdasarkan Schmidt dan Ferguson termasuk tipe 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A4487-177D-528A-772F-4C5CF496037A}"/>
              </a:ext>
            </a:extLst>
          </p:cNvPr>
          <p:cNvSpPr txBox="1"/>
          <p:nvPr/>
        </p:nvSpPr>
        <p:spPr>
          <a:xfrm>
            <a:off x="3333918" y="1375646"/>
            <a:ext cx="215248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WAKTU PERCOBAAN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B1814-BB9D-100C-065F-AD802875F09A}"/>
              </a:ext>
            </a:extLst>
          </p:cNvPr>
          <p:cNvSpPr txBox="1"/>
          <p:nvPr/>
        </p:nvSpPr>
        <p:spPr>
          <a:xfrm>
            <a:off x="3471483" y="2623336"/>
            <a:ext cx="221721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sampai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Agustus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9EBE2-7155-50AD-8FC7-66F753A3726A}"/>
              </a:ext>
            </a:extLst>
          </p:cNvPr>
          <p:cNvSpPr txBox="1"/>
          <p:nvPr/>
        </p:nvSpPr>
        <p:spPr>
          <a:xfrm>
            <a:off x="6460717" y="1337009"/>
            <a:ext cx="20734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BAHAN PERCOBAAN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CA0DD-05D1-CB21-49BD-ACE15C23AAF8}"/>
              </a:ext>
            </a:extLst>
          </p:cNvPr>
          <p:cNvSpPr txBox="1"/>
          <p:nvPr/>
        </p:nvSpPr>
        <p:spPr>
          <a:xfrm>
            <a:off x="5769621" y="2271951"/>
            <a:ext cx="2952719" cy="24776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Bibit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kakao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kultivar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Sulawesi 01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(HST) yang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ditanam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polibeg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berukuran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 cm × 30 cm,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kelapa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tradisional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Resik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di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Jatinangor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EF149C5-9F5E-208D-4933-BEF7426BFE70}"/>
              </a:ext>
            </a:extLst>
          </p:cNvPr>
          <p:cNvSpPr/>
          <p:nvPr/>
        </p:nvSpPr>
        <p:spPr>
          <a:xfrm>
            <a:off x="1699327" y="1867591"/>
            <a:ext cx="566443" cy="307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B00B0FA-C8A3-3288-BCEA-8DEFB6B03AB9}"/>
              </a:ext>
            </a:extLst>
          </p:cNvPr>
          <p:cNvSpPr/>
          <p:nvPr/>
        </p:nvSpPr>
        <p:spPr>
          <a:xfrm>
            <a:off x="4102662" y="1832344"/>
            <a:ext cx="736375" cy="343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1D03019-0CF0-0120-9205-E57DB60E0FCA}"/>
              </a:ext>
            </a:extLst>
          </p:cNvPr>
          <p:cNvSpPr/>
          <p:nvPr/>
        </p:nvSpPr>
        <p:spPr>
          <a:xfrm>
            <a:off x="7185727" y="1741369"/>
            <a:ext cx="695915" cy="433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1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408450" y="413100"/>
            <a:ext cx="8327100" cy="5544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BAHAN DAN METODE</a:t>
            </a:r>
            <a:endParaRPr dirty="0"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8242405" y="86979"/>
            <a:ext cx="713149" cy="926716"/>
            <a:chOff x="10612526" y="2729079"/>
            <a:chExt cx="516925" cy="671679"/>
          </a:xfrm>
        </p:grpSpPr>
        <p:sp>
          <p:nvSpPr>
            <p:cNvPr id="244" name="Google Shape;244;p27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7D44A8-7607-13DB-C56C-28738808E31B}"/>
              </a:ext>
            </a:extLst>
          </p:cNvPr>
          <p:cNvSpPr txBox="1"/>
          <p:nvPr/>
        </p:nvSpPr>
        <p:spPr>
          <a:xfrm>
            <a:off x="534073" y="1367554"/>
            <a:ext cx="3455299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PERLAKUAN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09ACB-0635-6CD5-0AAF-6CE876DDB9E0}"/>
              </a:ext>
            </a:extLst>
          </p:cNvPr>
          <p:cNvSpPr txBox="1"/>
          <p:nvPr/>
        </p:nvSpPr>
        <p:spPr>
          <a:xfrm>
            <a:off x="0" y="2055377"/>
            <a:ext cx="5235548" cy="26237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Adapun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Urea 2 g/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+ 100 %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kalibrasi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+ 75%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kalibrasi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+ 50%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kalibrasi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+ 100%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lapang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+ 75%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lapang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+ 50%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lapang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kalibrasi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lapang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kalibrasi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lapang</a:t>
            </a:r>
            <a:endParaRPr lang="en-US" dirty="0"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AD824-6AAD-1D81-21A6-C71C7681A7BD}"/>
              </a:ext>
            </a:extLst>
          </p:cNvPr>
          <p:cNvSpPr txBox="1"/>
          <p:nvPr/>
        </p:nvSpPr>
        <p:spPr>
          <a:xfrm>
            <a:off x="5842450" y="1375926"/>
            <a:ext cx="2494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RANCANGAN PERCOBAAN DAN ANALISIS STATISTIK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80434-7B30-3EE8-564E-55CC618BE390}"/>
              </a:ext>
            </a:extLst>
          </p:cNvPr>
          <p:cNvSpPr txBox="1"/>
          <p:nvPr/>
        </p:nvSpPr>
        <p:spPr>
          <a:xfrm>
            <a:off x="5308374" y="2306741"/>
            <a:ext cx="3647179" cy="23852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Rancangan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Acak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(RAK), yang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ulangan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masing-masing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bibit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kakao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pengamatan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bobot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kering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dianalisis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uji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hasilnya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nyata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dilanjutkan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 Uji Berganda Duncan (DMRT) pada taraf nyata 5% </a:t>
            </a:r>
            <a:r>
              <a:rPr lang="id-ID" sz="10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(Gomez dan Gomez, 1995).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762200" y="1811875"/>
            <a:ext cx="56196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Bahiana" panose="020B0604020202020204" charset="0"/>
              </a:rPr>
              <a:t>HASIL DAN PEMBAHASAN</a:t>
            </a:r>
            <a:endParaRPr sz="6000" dirty="0">
              <a:latin typeface="Bahiana" panose="020B0604020202020204" charset="0"/>
            </a:endParaRPr>
          </a:p>
        </p:txBody>
      </p:sp>
      <p:grpSp>
        <p:nvGrpSpPr>
          <p:cNvPr id="288" name="Google Shape;288;p28"/>
          <p:cNvGrpSpPr/>
          <p:nvPr/>
        </p:nvGrpSpPr>
        <p:grpSpPr>
          <a:xfrm>
            <a:off x="837963" y="4285593"/>
            <a:ext cx="713149" cy="926716"/>
            <a:chOff x="10612526" y="2729079"/>
            <a:chExt cx="516925" cy="671679"/>
          </a:xfrm>
        </p:grpSpPr>
        <p:sp>
          <p:nvSpPr>
            <p:cNvPr id="289" name="Google Shape;289;p28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28"/>
          <p:cNvGrpSpPr/>
          <p:nvPr/>
        </p:nvGrpSpPr>
        <p:grpSpPr>
          <a:xfrm>
            <a:off x="8242405" y="86979"/>
            <a:ext cx="713149" cy="926716"/>
            <a:chOff x="10612526" y="2729079"/>
            <a:chExt cx="516925" cy="671679"/>
          </a:xfrm>
        </p:grpSpPr>
        <p:sp>
          <p:nvSpPr>
            <p:cNvPr id="328" name="Google Shape;328;p28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28"/>
          <p:cNvGrpSpPr/>
          <p:nvPr/>
        </p:nvGrpSpPr>
        <p:grpSpPr>
          <a:xfrm>
            <a:off x="4267149" y="1056451"/>
            <a:ext cx="609697" cy="587937"/>
            <a:chOff x="3500125" y="881625"/>
            <a:chExt cx="1463506" cy="1411275"/>
          </a:xfrm>
        </p:grpSpPr>
        <p:sp>
          <p:nvSpPr>
            <p:cNvPr id="367" name="Google Shape;367;p28"/>
            <p:cNvSpPr/>
            <p:nvPr/>
          </p:nvSpPr>
          <p:spPr>
            <a:xfrm>
              <a:off x="3512536" y="893002"/>
              <a:ext cx="1438856" cy="1387659"/>
            </a:xfrm>
            <a:custGeom>
              <a:avLst/>
              <a:gdLst/>
              <a:ahLst/>
              <a:cxnLst/>
              <a:rect l="l" t="t" r="r" b="b"/>
              <a:pathLst>
                <a:path w="8347" h="8050" extrusionOk="0">
                  <a:moveTo>
                    <a:pt x="3191" y="0"/>
                  </a:moveTo>
                  <a:cubicBezTo>
                    <a:pt x="2953" y="203"/>
                    <a:pt x="2941" y="560"/>
                    <a:pt x="2941" y="870"/>
                  </a:cubicBezTo>
                  <a:cubicBezTo>
                    <a:pt x="2953" y="1524"/>
                    <a:pt x="2929" y="2167"/>
                    <a:pt x="2881" y="2822"/>
                  </a:cubicBezTo>
                  <a:cubicBezTo>
                    <a:pt x="2881" y="2917"/>
                    <a:pt x="2869" y="3025"/>
                    <a:pt x="2810" y="3108"/>
                  </a:cubicBezTo>
                  <a:cubicBezTo>
                    <a:pt x="2774" y="3156"/>
                    <a:pt x="2715" y="3191"/>
                    <a:pt x="2667" y="3215"/>
                  </a:cubicBezTo>
                  <a:cubicBezTo>
                    <a:pt x="2286" y="3441"/>
                    <a:pt x="1857" y="3584"/>
                    <a:pt x="1429" y="3620"/>
                  </a:cubicBezTo>
                  <a:cubicBezTo>
                    <a:pt x="1095" y="3656"/>
                    <a:pt x="750" y="3620"/>
                    <a:pt x="417" y="3668"/>
                  </a:cubicBezTo>
                  <a:cubicBezTo>
                    <a:pt x="262" y="3679"/>
                    <a:pt x="83" y="3739"/>
                    <a:pt x="36" y="3894"/>
                  </a:cubicBezTo>
                  <a:cubicBezTo>
                    <a:pt x="0" y="4001"/>
                    <a:pt x="71" y="4132"/>
                    <a:pt x="167" y="4203"/>
                  </a:cubicBezTo>
                  <a:cubicBezTo>
                    <a:pt x="262" y="4263"/>
                    <a:pt x="381" y="4299"/>
                    <a:pt x="488" y="4322"/>
                  </a:cubicBezTo>
                  <a:cubicBezTo>
                    <a:pt x="1310" y="4477"/>
                    <a:pt x="2143" y="4489"/>
                    <a:pt x="2953" y="4668"/>
                  </a:cubicBezTo>
                  <a:cubicBezTo>
                    <a:pt x="3024" y="4692"/>
                    <a:pt x="3084" y="4703"/>
                    <a:pt x="3131" y="4751"/>
                  </a:cubicBezTo>
                  <a:cubicBezTo>
                    <a:pt x="3155" y="4799"/>
                    <a:pt x="3155" y="4858"/>
                    <a:pt x="3155" y="4918"/>
                  </a:cubicBezTo>
                  <a:cubicBezTo>
                    <a:pt x="3108" y="5620"/>
                    <a:pt x="3060" y="6335"/>
                    <a:pt x="3012" y="7037"/>
                  </a:cubicBezTo>
                  <a:cubicBezTo>
                    <a:pt x="2989" y="7394"/>
                    <a:pt x="2989" y="7811"/>
                    <a:pt x="3250" y="8049"/>
                  </a:cubicBezTo>
                  <a:cubicBezTo>
                    <a:pt x="3727" y="7859"/>
                    <a:pt x="3989" y="7335"/>
                    <a:pt x="4096" y="6835"/>
                  </a:cubicBezTo>
                  <a:cubicBezTo>
                    <a:pt x="4203" y="6335"/>
                    <a:pt x="4215" y="5811"/>
                    <a:pt x="4417" y="5346"/>
                  </a:cubicBezTo>
                  <a:cubicBezTo>
                    <a:pt x="4465" y="5239"/>
                    <a:pt x="4524" y="5132"/>
                    <a:pt x="4632" y="5108"/>
                  </a:cubicBezTo>
                  <a:cubicBezTo>
                    <a:pt x="4644" y="5105"/>
                    <a:pt x="4657" y="5104"/>
                    <a:pt x="4670" y="5104"/>
                  </a:cubicBezTo>
                  <a:cubicBezTo>
                    <a:pt x="4764" y="5104"/>
                    <a:pt x="4856" y="5176"/>
                    <a:pt x="4929" y="5239"/>
                  </a:cubicBezTo>
                  <a:cubicBezTo>
                    <a:pt x="5620" y="5811"/>
                    <a:pt x="6370" y="6311"/>
                    <a:pt x="7168" y="6716"/>
                  </a:cubicBezTo>
                  <a:cubicBezTo>
                    <a:pt x="7350" y="6807"/>
                    <a:pt x="7561" y="6898"/>
                    <a:pt x="7767" y="6898"/>
                  </a:cubicBezTo>
                  <a:cubicBezTo>
                    <a:pt x="7830" y="6898"/>
                    <a:pt x="7892" y="6890"/>
                    <a:pt x="7953" y="6870"/>
                  </a:cubicBezTo>
                  <a:cubicBezTo>
                    <a:pt x="8001" y="6847"/>
                    <a:pt x="8049" y="6823"/>
                    <a:pt x="8072" y="6787"/>
                  </a:cubicBezTo>
                  <a:cubicBezTo>
                    <a:pt x="8120" y="6716"/>
                    <a:pt x="8084" y="6620"/>
                    <a:pt x="8037" y="6537"/>
                  </a:cubicBezTo>
                  <a:cubicBezTo>
                    <a:pt x="7703" y="5823"/>
                    <a:pt x="7203" y="5192"/>
                    <a:pt x="6608" y="4680"/>
                  </a:cubicBezTo>
                  <a:cubicBezTo>
                    <a:pt x="6477" y="4561"/>
                    <a:pt x="6334" y="4441"/>
                    <a:pt x="6310" y="4275"/>
                  </a:cubicBezTo>
                  <a:cubicBezTo>
                    <a:pt x="6298" y="4084"/>
                    <a:pt x="6441" y="3918"/>
                    <a:pt x="6596" y="3787"/>
                  </a:cubicBezTo>
                  <a:cubicBezTo>
                    <a:pt x="6870" y="3560"/>
                    <a:pt x="7156" y="3358"/>
                    <a:pt x="7477" y="3179"/>
                  </a:cubicBezTo>
                  <a:cubicBezTo>
                    <a:pt x="7739" y="3025"/>
                    <a:pt x="8013" y="2894"/>
                    <a:pt x="8239" y="2691"/>
                  </a:cubicBezTo>
                  <a:cubicBezTo>
                    <a:pt x="8287" y="2632"/>
                    <a:pt x="8346" y="2572"/>
                    <a:pt x="8334" y="2489"/>
                  </a:cubicBezTo>
                  <a:cubicBezTo>
                    <a:pt x="8311" y="2370"/>
                    <a:pt x="8144" y="2346"/>
                    <a:pt x="8025" y="2346"/>
                  </a:cubicBezTo>
                  <a:cubicBezTo>
                    <a:pt x="7108" y="2394"/>
                    <a:pt x="6203" y="2572"/>
                    <a:pt x="5334" y="2846"/>
                  </a:cubicBezTo>
                  <a:cubicBezTo>
                    <a:pt x="5241" y="2877"/>
                    <a:pt x="5148" y="2908"/>
                    <a:pt x="5056" y="2908"/>
                  </a:cubicBezTo>
                  <a:cubicBezTo>
                    <a:pt x="5041" y="2908"/>
                    <a:pt x="5027" y="2907"/>
                    <a:pt x="5013" y="2906"/>
                  </a:cubicBezTo>
                  <a:cubicBezTo>
                    <a:pt x="4786" y="2894"/>
                    <a:pt x="4632" y="2667"/>
                    <a:pt x="4513" y="2477"/>
                  </a:cubicBezTo>
                  <a:cubicBezTo>
                    <a:pt x="4191" y="1941"/>
                    <a:pt x="3905" y="1382"/>
                    <a:pt x="3667" y="810"/>
                  </a:cubicBezTo>
                  <a:cubicBezTo>
                    <a:pt x="3536" y="524"/>
                    <a:pt x="3417" y="215"/>
                    <a:pt x="3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3500125" y="881625"/>
              <a:ext cx="1463506" cy="1411275"/>
            </a:xfrm>
            <a:custGeom>
              <a:avLst/>
              <a:gdLst/>
              <a:ahLst/>
              <a:cxnLst/>
              <a:rect l="l" t="t" r="r" b="b"/>
              <a:pathLst>
                <a:path w="8490" h="8187" extrusionOk="0">
                  <a:moveTo>
                    <a:pt x="3263" y="174"/>
                  </a:moveTo>
                  <a:cubicBezTo>
                    <a:pt x="3430" y="364"/>
                    <a:pt x="3537" y="614"/>
                    <a:pt x="3644" y="852"/>
                  </a:cubicBezTo>
                  <a:lnTo>
                    <a:pt x="3656" y="900"/>
                  </a:lnTo>
                  <a:cubicBezTo>
                    <a:pt x="3906" y="1471"/>
                    <a:pt x="4192" y="2043"/>
                    <a:pt x="4513" y="2579"/>
                  </a:cubicBezTo>
                  <a:cubicBezTo>
                    <a:pt x="4644" y="2793"/>
                    <a:pt x="4811" y="3019"/>
                    <a:pt x="5073" y="3043"/>
                  </a:cubicBezTo>
                  <a:cubicBezTo>
                    <a:pt x="5089" y="3045"/>
                    <a:pt x="5105" y="3045"/>
                    <a:pt x="5120" y="3045"/>
                  </a:cubicBezTo>
                  <a:cubicBezTo>
                    <a:pt x="5223" y="3045"/>
                    <a:pt x="5325" y="3014"/>
                    <a:pt x="5418" y="2983"/>
                  </a:cubicBezTo>
                  <a:cubicBezTo>
                    <a:pt x="6287" y="2698"/>
                    <a:pt x="7180" y="2531"/>
                    <a:pt x="8097" y="2483"/>
                  </a:cubicBezTo>
                  <a:cubicBezTo>
                    <a:pt x="8168" y="2483"/>
                    <a:pt x="8311" y="2495"/>
                    <a:pt x="8323" y="2567"/>
                  </a:cubicBezTo>
                  <a:cubicBezTo>
                    <a:pt x="8335" y="2602"/>
                    <a:pt x="8311" y="2650"/>
                    <a:pt x="8252" y="2698"/>
                  </a:cubicBezTo>
                  <a:cubicBezTo>
                    <a:pt x="8085" y="2864"/>
                    <a:pt x="7871" y="2983"/>
                    <a:pt x="7656" y="3091"/>
                  </a:cubicBezTo>
                  <a:cubicBezTo>
                    <a:pt x="7609" y="3114"/>
                    <a:pt x="7561" y="3150"/>
                    <a:pt x="7502" y="3174"/>
                  </a:cubicBezTo>
                  <a:cubicBezTo>
                    <a:pt x="7192" y="3353"/>
                    <a:pt x="6894" y="3567"/>
                    <a:pt x="6609" y="3805"/>
                  </a:cubicBezTo>
                  <a:cubicBezTo>
                    <a:pt x="6466" y="3924"/>
                    <a:pt x="6287" y="4115"/>
                    <a:pt x="6311" y="4353"/>
                  </a:cubicBezTo>
                  <a:cubicBezTo>
                    <a:pt x="6335" y="4543"/>
                    <a:pt x="6490" y="4686"/>
                    <a:pt x="6620" y="4805"/>
                  </a:cubicBezTo>
                  <a:cubicBezTo>
                    <a:pt x="7216" y="5305"/>
                    <a:pt x="7704" y="5936"/>
                    <a:pt x="8037" y="6639"/>
                  </a:cubicBezTo>
                  <a:cubicBezTo>
                    <a:pt x="8073" y="6698"/>
                    <a:pt x="8097" y="6770"/>
                    <a:pt x="8073" y="6817"/>
                  </a:cubicBezTo>
                  <a:cubicBezTo>
                    <a:pt x="8061" y="6841"/>
                    <a:pt x="8037" y="6853"/>
                    <a:pt x="7990" y="6865"/>
                  </a:cubicBezTo>
                  <a:cubicBezTo>
                    <a:pt x="7934" y="6885"/>
                    <a:pt x="7877" y="6894"/>
                    <a:pt x="7819" y="6894"/>
                  </a:cubicBezTo>
                  <a:cubicBezTo>
                    <a:pt x="7641" y="6894"/>
                    <a:pt x="7452" y="6809"/>
                    <a:pt x="7263" y="6710"/>
                  </a:cubicBezTo>
                  <a:cubicBezTo>
                    <a:pt x="6478" y="6305"/>
                    <a:pt x="5728" y="5817"/>
                    <a:pt x="5037" y="5246"/>
                  </a:cubicBezTo>
                  <a:cubicBezTo>
                    <a:pt x="4972" y="5192"/>
                    <a:pt x="4859" y="5099"/>
                    <a:pt x="4733" y="5099"/>
                  </a:cubicBezTo>
                  <a:cubicBezTo>
                    <a:pt x="4719" y="5099"/>
                    <a:pt x="4706" y="5100"/>
                    <a:pt x="4692" y="5103"/>
                  </a:cubicBezTo>
                  <a:cubicBezTo>
                    <a:pt x="4513" y="5139"/>
                    <a:pt x="4442" y="5317"/>
                    <a:pt x="4418" y="5377"/>
                  </a:cubicBezTo>
                  <a:cubicBezTo>
                    <a:pt x="4287" y="5698"/>
                    <a:pt x="4227" y="6043"/>
                    <a:pt x="4180" y="6377"/>
                  </a:cubicBezTo>
                  <a:cubicBezTo>
                    <a:pt x="4156" y="6543"/>
                    <a:pt x="4132" y="6722"/>
                    <a:pt x="4096" y="6889"/>
                  </a:cubicBezTo>
                  <a:cubicBezTo>
                    <a:pt x="4025" y="7222"/>
                    <a:pt x="3823" y="7806"/>
                    <a:pt x="3334" y="8032"/>
                  </a:cubicBezTo>
                  <a:cubicBezTo>
                    <a:pt x="3132" y="7806"/>
                    <a:pt x="3132" y="7436"/>
                    <a:pt x="3156" y="7115"/>
                  </a:cubicBezTo>
                  <a:lnTo>
                    <a:pt x="3299" y="4996"/>
                  </a:lnTo>
                  <a:cubicBezTo>
                    <a:pt x="3299" y="4936"/>
                    <a:pt x="3299" y="4853"/>
                    <a:pt x="3251" y="4781"/>
                  </a:cubicBezTo>
                  <a:cubicBezTo>
                    <a:pt x="3203" y="4710"/>
                    <a:pt x="3120" y="4686"/>
                    <a:pt x="3049" y="4662"/>
                  </a:cubicBezTo>
                  <a:cubicBezTo>
                    <a:pt x="2608" y="4567"/>
                    <a:pt x="2168" y="4519"/>
                    <a:pt x="1727" y="4472"/>
                  </a:cubicBezTo>
                  <a:cubicBezTo>
                    <a:pt x="1346" y="4424"/>
                    <a:pt x="953" y="4388"/>
                    <a:pt x="584" y="4317"/>
                  </a:cubicBezTo>
                  <a:cubicBezTo>
                    <a:pt x="465" y="4293"/>
                    <a:pt x="358" y="4269"/>
                    <a:pt x="274" y="4210"/>
                  </a:cubicBezTo>
                  <a:cubicBezTo>
                    <a:pt x="215" y="4150"/>
                    <a:pt x="155" y="4055"/>
                    <a:pt x="179" y="3984"/>
                  </a:cubicBezTo>
                  <a:cubicBezTo>
                    <a:pt x="215" y="3853"/>
                    <a:pt x="394" y="3817"/>
                    <a:pt x="501" y="3805"/>
                  </a:cubicBezTo>
                  <a:cubicBezTo>
                    <a:pt x="679" y="3781"/>
                    <a:pt x="858" y="3781"/>
                    <a:pt x="1036" y="3781"/>
                  </a:cubicBezTo>
                  <a:cubicBezTo>
                    <a:pt x="1191" y="3781"/>
                    <a:pt x="1346" y="3781"/>
                    <a:pt x="1501" y="3769"/>
                  </a:cubicBezTo>
                  <a:cubicBezTo>
                    <a:pt x="1953" y="3722"/>
                    <a:pt x="2382" y="3579"/>
                    <a:pt x="2775" y="3353"/>
                  </a:cubicBezTo>
                  <a:cubicBezTo>
                    <a:pt x="2822" y="3317"/>
                    <a:pt x="2894" y="3281"/>
                    <a:pt x="2930" y="3222"/>
                  </a:cubicBezTo>
                  <a:cubicBezTo>
                    <a:pt x="3013" y="3114"/>
                    <a:pt x="3025" y="2983"/>
                    <a:pt x="3025" y="2888"/>
                  </a:cubicBezTo>
                  <a:cubicBezTo>
                    <a:pt x="3072" y="2245"/>
                    <a:pt x="3096" y="1590"/>
                    <a:pt x="3084" y="948"/>
                  </a:cubicBezTo>
                  <a:cubicBezTo>
                    <a:pt x="3084" y="650"/>
                    <a:pt x="3096" y="364"/>
                    <a:pt x="3263" y="174"/>
                  </a:cubicBezTo>
                  <a:close/>
                  <a:moveTo>
                    <a:pt x="3263" y="1"/>
                  </a:moveTo>
                  <a:cubicBezTo>
                    <a:pt x="3245" y="1"/>
                    <a:pt x="3227" y="7"/>
                    <a:pt x="3215" y="19"/>
                  </a:cubicBezTo>
                  <a:cubicBezTo>
                    <a:pt x="2953" y="233"/>
                    <a:pt x="2930" y="590"/>
                    <a:pt x="2941" y="948"/>
                  </a:cubicBezTo>
                  <a:cubicBezTo>
                    <a:pt x="2941" y="1590"/>
                    <a:pt x="2930" y="2245"/>
                    <a:pt x="2882" y="2876"/>
                  </a:cubicBezTo>
                  <a:cubicBezTo>
                    <a:pt x="2870" y="2983"/>
                    <a:pt x="2858" y="3067"/>
                    <a:pt x="2822" y="3126"/>
                  </a:cubicBezTo>
                  <a:cubicBezTo>
                    <a:pt x="2787" y="3162"/>
                    <a:pt x="2739" y="3198"/>
                    <a:pt x="2691" y="3222"/>
                  </a:cubicBezTo>
                  <a:cubicBezTo>
                    <a:pt x="2334" y="3436"/>
                    <a:pt x="1918" y="3579"/>
                    <a:pt x="1489" y="3615"/>
                  </a:cubicBezTo>
                  <a:cubicBezTo>
                    <a:pt x="1334" y="3626"/>
                    <a:pt x="1179" y="3626"/>
                    <a:pt x="1036" y="3626"/>
                  </a:cubicBezTo>
                  <a:cubicBezTo>
                    <a:pt x="846" y="3638"/>
                    <a:pt x="667" y="3638"/>
                    <a:pt x="477" y="3662"/>
                  </a:cubicBezTo>
                  <a:cubicBezTo>
                    <a:pt x="239" y="3686"/>
                    <a:pt x="84" y="3781"/>
                    <a:pt x="36" y="3936"/>
                  </a:cubicBezTo>
                  <a:cubicBezTo>
                    <a:pt x="1" y="4067"/>
                    <a:pt x="60" y="4234"/>
                    <a:pt x="191" y="4329"/>
                  </a:cubicBezTo>
                  <a:cubicBezTo>
                    <a:pt x="298" y="4400"/>
                    <a:pt x="429" y="4436"/>
                    <a:pt x="548" y="4460"/>
                  </a:cubicBezTo>
                  <a:cubicBezTo>
                    <a:pt x="941" y="4531"/>
                    <a:pt x="1334" y="4579"/>
                    <a:pt x="1715" y="4627"/>
                  </a:cubicBezTo>
                  <a:cubicBezTo>
                    <a:pt x="2144" y="4674"/>
                    <a:pt x="2584" y="4722"/>
                    <a:pt x="3013" y="4817"/>
                  </a:cubicBezTo>
                  <a:cubicBezTo>
                    <a:pt x="3061" y="4817"/>
                    <a:pt x="3108" y="4841"/>
                    <a:pt x="3132" y="4865"/>
                  </a:cubicBezTo>
                  <a:cubicBezTo>
                    <a:pt x="3156" y="4888"/>
                    <a:pt x="3144" y="4936"/>
                    <a:pt x="3144" y="4984"/>
                  </a:cubicBezTo>
                  <a:lnTo>
                    <a:pt x="3001" y="7103"/>
                  </a:lnTo>
                  <a:cubicBezTo>
                    <a:pt x="2977" y="7508"/>
                    <a:pt x="2989" y="7925"/>
                    <a:pt x="3275" y="8175"/>
                  </a:cubicBezTo>
                  <a:cubicBezTo>
                    <a:pt x="3287" y="8187"/>
                    <a:pt x="3311" y="8187"/>
                    <a:pt x="3322" y="8187"/>
                  </a:cubicBezTo>
                  <a:lnTo>
                    <a:pt x="3346" y="8187"/>
                  </a:lnTo>
                  <a:cubicBezTo>
                    <a:pt x="3930" y="7960"/>
                    <a:pt x="4156" y="7294"/>
                    <a:pt x="4239" y="6924"/>
                  </a:cubicBezTo>
                  <a:cubicBezTo>
                    <a:pt x="4275" y="6746"/>
                    <a:pt x="4299" y="6567"/>
                    <a:pt x="4323" y="6401"/>
                  </a:cubicBezTo>
                  <a:cubicBezTo>
                    <a:pt x="4382" y="6079"/>
                    <a:pt x="4430" y="5746"/>
                    <a:pt x="4549" y="5436"/>
                  </a:cubicBezTo>
                  <a:cubicBezTo>
                    <a:pt x="4596" y="5329"/>
                    <a:pt x="4656" y="5269"/>
                    <a:pt x="4715" y="5258"/>
                  </a:cubicBezTo>
                  <a:cubicBezTo>
                    <a:pt x="4726" y="5254"/>
                    <a:pt x="4738" y="5252"/>
                    <a:pt x="4749" y="5252"/>
                  </a:cubicBezTo>
                  <a:cubicBezTo>
                    <a:pt x="4812" y="5252"/>
                    <a:pt x="4881" y="5304"/>
                    <a:pt x="4942" y="5365"/>
                  </a:cubicBezTo>
                  <a:cubicBezTo>
                    <a:pt x="5632" y="5936"/>
                    <a:pt x="6394" y="6436"/>
                    <a:pt x="7204" y="6853"/>
                  </a:cubicBezTo>
                  <a:cubicBezTo>
                    <a:pt x="7409" y="6951"/>
                    <a:pt x="7620" y="7042"/>
                    <a:pt x="7828" y="7042"/>
                  </a:cubicBezTo>
                  <a:cubicBezTo>
                    <a:pt x="7898" y="7042"/>
                    <a:pt x="7968" y="7032"/>
                    <a:pt x="8037" y="7008"/>
                  </a:cubicBezTo>
                  <a:cubicBezTo>
                    <a:pt x="8121" y="6984"/>
                    <a:pt x="8168" y="6948"/>
                    <a:pt x="8204" y="6901"/>
                  </a:cubicBezTo>
                  <a:cubicBezTo>
                    <a:pt x="8264" y="6793"/>
                    <a:pt x="8228" y="6674"/>
                    <a:pt x="8180" y="6567"/>
                  </a:cubicBezTo>
                  <a:cubicBezTo>
                    <a:pt x="7835" y="5853"/>
                    <a:pt x="7323" y="5210"/>
                    <a:pt x="6716" y="4686"/>
                  </a:cubicBezTo>
                  <a:cubicBezTo>
                    <a:pt x="6597" y="4579"/>
                    <a:pt x="6478" y="4472"/>
                    <a:pt x="6454" y="4329"/>
                  </a:cubicBezTo>
                  <a:cubicBezTo>
                    <a:pt x="6442" y="4174"/>
                    <a:pt x="6597" y="4019"/>
                    <a:pt x="6716" y="3912"/>
                  </a:cubicBezTo>
                  <a:cubicBezTo>
                    <a:pt x="6978" y="3686"/>
                    <a:pt x="7275" y="3484"/>
                    <a:pt x="7573" y="3305"/>
                  </a:cubicBezTo>
                  <a:cubicBezTo>
                    <a:pt x="7633" y="3281"/>
                    <a:pt x="7680" y="3257"/>
                    <a:pt x="7728" y="3222"/>
                  </a:cubicBezTo>
                  <a:cubicBezTo>
                    <a:pt x="7954" y="3103"/>
                    <a:pt x="8168" y="2983"/>
                    <a:pt x="8359" y="2805"/>
                  </a:cubicBezTo>
                  <a:cubicBezTo>
                    <a:pt x="8395" y="2769"/>
                    <a:pt x="8490" y="2674"/>
                    <a:pt x="8478" y="2543"/>
                  </a:cubicBezTo>
                  <a:cubicBezTo>
                    <a:pt x="8456" y="2420"/>
                    <a:pt x="8329" y="2339"/>
                    <a:pt x="8127" y="2339"/>
                  </a:cubicBezTo>
                  <a:cubicBezTo>
                    <a:pt x="8113" y="2339"/>
                    <a:pt x="8099" y="2340"/>
                    <a:pt x="8085" y="2341"/>
                  </a:cubicBezTo>
                  <a:cubicBezTo>
                    <a:pt x="7168" y="2388"/>
                    <a:pt x="6251" y="2555"/>
                    <a:pt x="5370" y="2853"/>
                  </a:cubicBezTo>
                  <a:cubicBezTo>
                    <a:pt x="5288" y="2873"/>
                    <a:pt x="5206" y="2903"/>
                    <a:pt x="5131" y="2903"/>
                  </a:cubicBezTo>
                  <a:cubicBezTo>
                    <a:pt x="5119" y="2903"/>
                    <a:pt x="5108" y="2902"/>
                    <a:pt x="5096" y="2900"/>
                  </a:cubicBezTo>
                  <a:cubicBezTo>
                    <a:pt x="4894" y="2888"/>
                    <a:pt x="4751" y="2686"/>
                    <a:pt x="4644" y="2507"/>
                  </a:cubicBezTo>
                  <a:cubicBezTo>
                    <a:pt x="4323" y="1971"/>
                    <a:pt x="4037" y="1412"/>
                    <a:pt x="3799" y="840"/>
                  </a:cubicBezTo>
                  <a:lnTo>
                    <a:pt x="3775" y="793"/>
                  </a:lnTo>
                  <a:cubicBezTo>
                    <a:pt x="3656" y="519"/>
                    <a:pt x="3537" y="233"/>
                    <a:pt x="3311" y="19"/>
                  </a:cubicBezTo>
                  <a:cubicBezTo>
                    <a:pt x="3299" y="7"/>
                    <a:pt x="3281" y="1"/>
                    <a:pt x="3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4126207" y="1405143"/>
              <a:ext cx="78088" cy="70848"/>
            </a:xfrm>
            <a:custGeom>
              <a:avLst/>
              <a:gdLst/>
              <a:ahLst/>
              <a:cxnLst/>
              <a:rect l="l" t="t" r="r" b="b"/>
              <a:pathLst>
                <a:path w="453" h="411" extrusionOk="0">
                  <a:moveTo>
                    <a:pt x="274" y="149"/>
                  </a:moveTo>
                  <a:cubicBezTo>
                    <a:pt x="286" y="185"/>
                    <a:pt x="274" y="220"/>
                    <a:pt x="250" y="244"/>
                  </a:cubicBezTo>
                  <a:cubicBezTo>
                    <a:pt x="242" y="253"/>
                    <a:pt x="227" y="261"/>
                    <a:pt x="215" y="261"/>
                  </a:cubicBezTo>
                  <a:cubicBezTo>
                    <a:pt x="210" y="261"/>
                    <a:pt x="206" y="260"/>
                    <a:pt x="202" y="256"/>
                  </a:cubicBezTo>
                  <a:cubicBezTo>
                    <a:pt x="191" y="256"/>
                    <a:pt x="179" y="256"/>
                    <a:pt x="167" y="244"/>
                  </a:cubicBezTo>
                  <a:cubicBezTo>
                    <a:pt x="155" y="244"/>
                    <a:pt x="155" y="220"/>
                    <a:pt x="167" y="208"/>
                  </a:cubicBezTo>
                  <a:cubicBezTo>
                    <a:pt x="167" y="197"/>
                    <a:pt x="179" y="197"/>
                    <a:pt x="179" y="197"/>
                  </a:cubicBezTo>
                  <a:lnTo>
                    <a:pt x="179" y="185"/>
                  </a:lnTo>
                  <a:lnTo>
                    <a:pt x="202" y="197"/>
                  </a:lnTo>
                  <a:cubicBezTo>
                    <a:pt x="214" y="185"/>
                    <a:pt x="226" y="161"/>
                    <a:pt x="238" y="161"/>
                  </a:cubicBezTo>
                  <a:cubicBezTo>
                    <a:pt x="250" y="149"/>
                    <a:pt x="262" y="149"/>
                    <a:pt x="274" y="149"/>
                  </a:cubicBezTo>
                  <a:close/>
                  <a:moveTo>
                    <a:pt x="268" y="0"/>
                  </a:moveTo>
                  <a:cubicBezTo>
                    <a:pt x="238" y="0"/>
                    <a:pt x="208" y="6"/>
                    <a:pt x="179" y="18"/>
                  </a:cubicBezTo>
                  <a:cubicBezTo>
                    <a:pt x="167" y="30"/>
                    <a:pt x="143" y="42"/>
                    <a:pt x="131" y="54"/>
                  </a:cubicBezTo>
                  <a:cubicBezTo>
                    <a:pt x="83" y="66"/>
                    <a:pt x="48" y="101"/>
                    <a:pt x="24" y="149"/>
                  </a:cubicBezTo>
                  <a:cubicBezTo>
                    <a:pt x="0" y="220"/>
                    <a:pt x="12" y="292"/>
                    <a:pt x="48" y="339"/>
                  </a:cubicBezTo>
                  <a:cubicBezTo>
                    <a:pt x="83" y="387"/>
                    <a:pt x="131" y="411"/>
                    <a:pt x="191" y="411"/>
                  </a:cubicBezTo>
                  <a:lnTo>
                    <a:pt x="202" y="411"/>
                  </a:lnTo>
                  <a:cubicBezTo>
                    <a:pt x="262" y="411"/>
                    <a:pt x="321" y="387"/>
                    <a:pt x="357" y="351"/>
                  </a:cubicBezTo>
                  <a:cubicBezTo>
                    <a:pt x="441" y="268"/>
                    <a:pt x="452" y="149"/>
                    <a:pt x="393" y="42"/>
                  </a:cubicBezTo>
                  <a:cubicBezTo>
                    <a:pt x="381" y="30"/>
                    <a:pt x="369" y="18"/>
                    <a:pt x="357" y="18"/>
                  </a:cubicBezTo>
                  <a:cubicBezTo>
                    <a:pt x="327" y="6"/>
                    <a:pt x="298" y="0"/>
                    <a:pt x="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4091214" y="1243968"/>
              <a:ext cx="69986" cy="67918"/>
            </a:xfrm>
            <a:custGeom>
              <a:avLst/>
              <a:gdLst/>
              <a:ahLst/>
              <a:cxnLst/>
              <a:rect l="l" t="t" r="r" b="b"/>
              <a:pathLst>
                <a:path w="406" h="394" extrusionOk="0">
                  <a:moveTo>
                    <a:pt x="203" y="143"/>
                  </a:moveTo>
                  <a:cubicBezTo>
                    <a:pt x="227" y="143"/>
                    <a:pt x="227" y="155"/>
                    <a:pt x="239" y="155"/>
                  </a:cubicBezTo>
                  <a:cubicBezTo>
                    <a:pt x="251" y="167"/>
                    <a:pt x="251" y="179"/>
                    <a:pt x="251" y="191"/>
                  </a:cubicBezTo>
                  <a:cubicBezTo>
                    <a:pt x="251" y="203"/>
                    <a:pt x="239" y="215"/>
                    <a:pt x="239" y="227"/>
                  </a:cubicBezTo>
                  <a:cubicBezTo>
                    <a:pt x="227" y="239"/>
                    <a:pt x="203" y="239"/>
                    <a:pt x="167" y="239"/>
                  </a:cubicBezTo>
                  <a:cubicBezTo>
                    <a:pt x="179" y="215"/>
                    <a:pt x="191" y="179"/>
                    <a:pt x="215" y="167"/>
                  </a:cubicBezTo>
                  <a:lnTo>
                    <a:pt x="203" y="143"/>
                  </a:lnTo>
                  <a:close/>
                  <a:moveTo>
                    <a:pt x="215" y="0"/>
                  </a:moveTo>
                  <a:cubicBezTo>
                    <a:pt x="167" y="0"/>
                    <a:pt x="108" y="12"/>
                    <a:pt x="72" y="48"/>
                  </a:cubicBezTo>
                  <a:lnTo>
                    <a:pt x="96" y="72"/>
                  </a:lnTo>
                  <a:cubicBezTo>
                    <a:pt x="36" y="131"/>
                    <a:pt x="1" y="239"/>
                    <a:pt x="24" y="322"/>
                  </a:cubicBezTo>
                  <a:cubicBezTo>
                    <a:pt x="36" y="346"/>
                    <a:pt x="60" y="370"/>
                    <a:pt x="84" y="370"/>
                  </a:cubicBezTo>
                  <a:cubicBezTo>
                    <a:pt x="120" y="381"/>
                    <a:pt x="155" y="393"/>
                    <a:pt x="179" y="393"/>
                  </a:cubicBezTo>
                  <a:cubicBezTo>
                    <a:pt x="239" y="393"/>
                    <a:pt x="298" y="370"/>
                    <a:pt x="334" y="334"/>
                  </a:cubicBezTo>
                  <a:cubicBezTo>
                    <a:pt x="370" y="298"/>
                    <a:pt x="394" y="250"/>
                    <a:pt x="405" y="203"/>
                  </a:cubicBezTo>
                  <a:cubicBezTo>
                    <a:pt x="405" y="143"/>
                    <a:pt x="382" y="96"/>
                    <a:pt x="346" y="60"/>
                  </a:cubicBezTo>
                  <a:cubicBezTo>
                    <a:pt x="322" y="24"/>
                    <a:pt x="263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4050187" y="1096755"/>
              <a:ext cx="72055" cy="69297"/>
            </a:xfrm>
            <a:custGeom>
              <a:avLst/>
              <a:gdLst/>
              <a:ahLst/>
              <a:cxnLst/>
              <a:rect l="l" t="t" r="r" b="b"/>
              <a:pathLst>
                <a:path w="418" h="402" extrusionOk="0">
                  <a:moveTo>
                    <a:pt x="191" y="164"/>
                  </a:moveTo>
                  <a:cubicBezTo>
                    <a:pt x="215" y="176"/>
                    <a:pt x="239" y="188"/>
                    <a:pt x="262" y="200"/>
                  </a:cubicBezTo>
                  <a:cubicBezTo>
                    <a:pt x="262" y="211"/>
                    <a:pt x="262" y="223"/>
                    <a:pt x="251" y="235"/>
                  </a:cubicBezTo>
                  <a:lnTo>
                    <a:pt x="179" y="223"/>
                  </a:lnTo>
                  <a:cubicBezTo>
                    <a:pt x="179" y="211"/>
                    <a:pt x="179" y="188"/>
                    <a:pt x="191" y="164"/>
                  </a:cubicBezTo>
                  <a:close/>
                  <a:moveTo>
                    <a:pt x="197" y="0"/>
                  </a:moveTo>
                  <a:cubicBezTo>
                    <a:pt x="182" y="0"/>
                    <a:pt x="167" y="3"/>
                    <a:pt x="155" y="9"/>
                  </a:cubicBezTo>
                  <a:cubicBezTo>
                    <a:pt x="48" y="69"/>
                    <a:pt x="0" y="211"/>
                    <a:pt x="48" y="319"/>
                  </a:cubicBezTo>
                  <a:cubicBezTo>
                    <a:pt x="60" y="342"/>
                    <a:pt x="84" y="366"/>
                    <a:pt x="108" y="366"/>
                  </a:cubicBezTo>
                  <a:lnTo>
                    <a:pt x="298" y="390"/>
                  </a:lnTo>
                  <a:cubicBezTo>
                    <a:pt x="298" y="402"/>
                    <a:pt x="298" y="402"/>
                    <a:pt x="310" y="402"/>
                  </a:cubicBezTo>
                  <a:cubicBezTo>
                    <a:pt x="334" y="402"/>
                    <a:pt x="358" y="378"/>
                    <a:pt x="370" y="354"/>
                  </a:cubicBezTo>
                  <a:cubicBezTo>
                    <a:pt x="405" y="283"/>
                    <a:pt x="417" y="211"/>
                    <a:pt x="405" y="140"/>
                  </a:cubicBezTo>
                  <a:cubicBezTo>
                    <a:pt x="405" y="104"/>
                    <a:pt x="381" y="81"/>
                    <a:pt x="358" y="69"/>
                  </a:cubicBezTo>
                  <a:cubicBezTo>
                    <a:pt x="310" y="57"/>
                    <a:pt x="274" y="45"/>
                    <a:pt x="239" y="9"/>
                  </a:cubicBezTo>
                  <a:cubicBezTo>
                    <a:pt x="227" y="3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4218429" y="1540978"/>
              <a:ext cx="86362" cy="68435"/>
            </a:xfrm>
            <a:custGeom>
              <a:avLst/>
              <a:gdLst/>
              <a:ahLst/>
              <a:cxnLst/>
              <a:rect l="l" t="t" r="r" b="b"/>
              <a:pathLst>
                <a:path w="501" h="397" extrusionOk="0">
                  <a:moveTo>
                    <a:pt x="285" y="150"/>
                  </a:moveTo>
                  <a:cubicBezTo>
                    <a:pt x="307" y="150"/>
                    <a:pt x="328" y="153"/>
                    <a:pt x="346" y="159"/>
                  </a:cubicBezTo>
                  <a:cubicBezTo>
                    <a:pt x="358" y="171"/>
                    <a:pt x="358" y="171"/>
                    <a:pt x="346" y="182"/>
                  </a:cubicBezTo>
                  <a:cubicBezTo>
                    <a:pt x="346" y="206"/>
                    <a:pt x="334" y="230"/>
                    <a:pt x="310" y="230"/>
                  </a:cubicBezTo>
                  <a:cubicBezTo>
                    <a:pt x="295" y="240"/>
                    <a:pt x="278" y="244"/>
                    <a:pt x="259" y="244"/>
                  </a:cubicBezTo>
                  <a:cubicBezTo>
                    <a:pt x="232" y="244"/>
                    <a:pt x="202" y="237"/>
                    <a:pt x="167" y="230"/>
                  </a:cubicBezTo>
                  <a:cubicBezTo>
                    <a:pt x="179" y="230"/>
                    <a:pt x="179" y="230"/>
                    <a:pt x="179" y="218"/>
                  </a:cubicBezTo>
                  <a:cubicBezTo>
                    <a:pt x="188" y="210"/>
                    <a:pt x="196" y="201"/>
                    <a:pt x="205" y="201"/>
                  </a:cubicBezTo>
                  <a:cubicBezTo>
                    <a:pt x="208" y="201"/>
                    <a:pt x="212" y="203"/>
                    <a:pt x="215" y="206"/>
                  </a:cubicBezTo>
                  <a:lnTo>
                    <a:pt x="215" y="159"/>
                  </a:lnTo>
                  <a:cubicBezTo>
                    <a:pt x="239" y="153"/>
                    <a:pt x="263" y="150"/>
                    <a:pt x="285" y="150"/>
                  </a:cubicBezTo>
                  <a:close/>
                  <a:moveTo>
                    <a:pt x="280" y="0"/>
                  </a:moveTo>
                  <a:cubicBezTo>
                    <a:pt x="215" y="0"/>
                    <a:pt x="148" y="19"/>
                    <a:pt x="96" y="51"/>
                  </a:cubicBezTo>
                  <a:lnTo>
                    <a:pt x="108" y="87"/>
                  </a:lnTo>
                  <a:cubicBezTo>
                    <a:pt x="96" y="99"/>
                    <a:pt x="72" y="111"/>
                    <a:pt x="60" y="135"/>
                  </a:cubicBezTo>
                  <a:cubicBezTo>
                    <a:pt x="13" y="194"/>
                    <a:pt x="1" y="266"/>
                    <a:pt x="37" y="325"/>
                  </a:cubicBezTo>
                  <a:cubicBezTo>
                    <a:pt x="48" y="349"/>
                    <a:pt x="60" y="361"/>
                    <a:pt x="84" y="361"/>
                  </a:cubicBezTo>
                  <a:cubicBezTo>
                    <a:pt x="132" y="373"/>
                    <a:pt x="191" y="397"/>
                    <a:pt x="251" y="397"/>
                  </a:cubicBezTo>
                  <a:cubicBezTo>
                    <a:pt x="287" y="397"/>
                    <a:pt x="334" y="385"/>
                    <a:pt x="370" y="373"/>
                  </a:cubicBezTo>
                  <a:cubicBezTo>
                    <a:pt x="429" y="337"/>
                    <a:pt x="477" y="278"/>
                    <a:pt x="501" y="206"/>
                  </a:cubicBezTo>
                  <a:cubicBezTo>
                    <a:pt x="501" y="147"/>
                    <a:pt x="489" y="87"/>
                    <a:pt x="441" y="51"/>
                  </a:cubicBezTo>
                  <a:cubicBezTo>
                    <a:pt x="441" y="51"/>
                    <a:pt x="441" y="40"/>
                    <a:pt x="429" y="40"/>
                  </a:cubicBezTo>
                  <a:cubicBezTo>
                    <a:pt x="387" y="13"/>
                    <a:pt x="334" y="0"/>
                    <a:pt x="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4419596" y="1469268"/>
              <a:ext cx="94637" cy="72400"/>
            </a:xfrm>
            <a:custGeom>
              <a:avLst/>
              <a:gdLst/>
              <a:ahLst/>
              <a:cxnLst/>
              <a:rect l="l" t="t" r="r" b="b"/>
              <a:pathLst>
                <a:path w="549" h="420" extrusionOk="0">
                  <a:moveTo>
                    <a:pt x="310" y="146"/>
                  </a:moveTo>
                  <a:cubicBezTo>
                    <a:pt x="334" y="146"/>
                    <a:pt x="358" y="158"/>
                    <a:pt x="382" y="170"/>
                  </a:cubicBezTo>
                  <a:cubicBezTo>
                    <a:pt x="394" y="170"/>
                    <a:pt x="394" y="182"/>
                    <a:pt x="394" y="206"/>
                  </a:cubicBezTo>
                  <a:cubicBezTo>
                    <a:pt x="394" y="229"/>
                    <a:pt x="370" y="253"/>
                    <a:pt x="334" y="265"/>
                  </a:cubicBezTo>
                  <a:cubicBezTo>
                    <a:pt x="318" y="269"/>
                    <a:pt x="301" y="270"/>
                    <a:pt x="283" y="270"/>
                  </a:cubicBezTo>
                  <a:cubicBezTo>
                    <a:pt x="247" y="270"/>
                    <a:pt x="207" y="265"/>
                    <a:pt x="167" y="265"/>
                  </a:cubicBezTo>
                  <a:cubicBezTo>
                    <a:pt x="191" y="229"/>
                    <a:pt x="239" y="158"/>
                    <a:pt x="310" y="146"/>
                  </a:cubicBezTo>
                  <a:close/>
                  <a:moveTo>
                    <a:pt x="320" y="0"/>
                  </a:moveTo>
                  <a:cubicBezTo>
                    <a:pt x="308" y="0"/>
                    <a:pt x="297" y="1"/>
                    <a:pt x="286" y="3"/>
                  </a:cubicBezTo>
                  <a:cubicBezTo>
                    <a:pt x="167" y="27"/>
                    <a:pt x="84" y="110"/>
                    <a:pt x="36" y="182"/>
                  </a:cubicBezTo>
                  <a:cubicBezTo>
                    <a:pt x="1" y="253"/>
                    <a:pt x="13" y="313"/>
                    <a:pt x="24" y="336"/>
                  </a:cubicBezTo>
                  <a:cubicBezTo>
                    <a:pt x="60" y="396"/>
                    <a:pt x="120" y="408"/>
                    <a:pt x="155" y="408"/>
                  </a:cubicBezTo>
                  <a:cubicBezTo>
                    <a:pt x="191" y="420"/>
                    <a:pt x="227" y="420"/>
                    <a:pt x="274" y="420"/>
                  </a:cubicBezTo>
                  <a:cubicBezTo>
                    <a:pt x="310" y="420"/>
                    <a:pt x="346" y="420"/>
                    <a:pt x="382" y="408"/>
                  </a:cubicBezTo>
                  <a:cubicBezTo>
                    <a:pt x="477" y="384"/>
                    <a:pt x="548" y="301"/>
                    <a:pt x="548" y="206"/>
                  </a:cubicBezTo>
                  <a:cubicBezTo>
                    <a:pt x="548" y="146"/>
                    <a:pt x="524" y="98"/>
                    <a:pt x="477" y="51"/>
                  </a:cubicBezTo>
                  <a:cubicBezTo>
                    <a:pt x="438" y="21"/>
                    <a:pt x="374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4587838" y="1397731"/>
              <a:ext cx="74123" cy="66022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51" y="144"/>
                  </a:moveTo>
                  <a:lnTo>
                    <a:pt x="251" y="144"/>
                  </a:lnTo>
                  <a:cubicBezTo>
                    <a:pt x="239" y="168"/>
                    <a:pt x="227" y="192"/>
                    <a:pt x="215" y="204"/>
                  </a:cubicBezTo>
                  <a:cubicBezTo>
                    <a:pt x="203" y="204"/>
                    <a:pt x="203" y="216"/>
                    <a:pt x="191" y="216"/>
                  </a:cubicBezTo>
                  <a:lnTo>
                    <a:pt x="180" y="156"/>
                  </a:lnTo>
                  <a:lnTo>
                    <a:pt x="215" y="156"/>
                  </a:lnTo>
                  <a:cubicBezTo>
                    <a:pt x="227" y="156"/>
                    <a:pt x="239" y="156"/>
                    <a:pt x="251" y="144"/>
                  </a:cubicBezTo>
                  <a:close/>
                  <a:moveTo>
                    <a:pt x="296" y="0"/>
                  </a:moveTo>
                  <a:cubicBezTo>
                    <a:pt x="252" y="0"/>
                    <a:pt x="183" y="7"/>
                    <a:pt x="132" y="49"/>
                  </a:cubicBezTo>
                  <a:cubicBezTo>
                    <a:pt x="108" y="61"/>
                    <a:pt x="84" y="85"/>
                    <a:pt x="84" y="109"/>
                  </a:cubicBezTo>
                  <a:cubicBezTo>
                    <a:pt x="60" y="120"/>
                    <a:pt x="49" y="144"/>
                    <a:pt x="37" y="156"/>
                  </a:cubicBezTo>
                  <a:cubicBezTo>
                    <a:pt x="13" y="204"/>
                    <a:pt x="1" y="263"/>
                    <a:pt x="13" y="311"/>
                  </a:cubicBezTo>
                  <a:cubicBezTo>
                    <a:pt x="13" y="335"/>
                    <a:pt x="25" y="347"/>
                    <a:pt x="49" y="359"/>
                  </a:cubicBezTo>
                  <a:cubicBezTo>
                    <a:pt x="84" y="370"/>
                    <a:pt x="108" y="382"/>
                    <a:pt x="144" y="382"/>
                  </a:cubicBezTo>
                  <a:cubicBezTo>
                    <a:pt x="203" y="382"/>
                    <a:pt x="263" y="359"/>
                    <a:pt x="310" y="311"/>
                  </a:cubicBezTo>
                  <a:cubicBezTo>
                    <a:pt x="394" y="240"/>
                    <a:pt x="430" y="144"/>
                    <a:pt x="394" y="49"/>
                  </a:cubicBezTo>
                  <a:cubicBezTo>
                    <a:pt x="394" y="25"/>
                    <a:pt x="370" y="1"/>
                    <a:pt x="334" y="1"/>
                  </a:cubicBezTo>
                  <a:cubicBezTo>
                    <a:pt x="327" y="1"/>
                    <a:pt x="314" y="0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4415459" y="1658542"/>
              <a:ext cx="84294" cy="84294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39" y="131"/>
                  </a:moveTo>
                  <a:cubicBezTo>
                    <a:pt x="239" y="143"/>
                    <a:pt x="239" y="155"/>
                    <a:pt x="239" y="155"/>
                  </a:cubicBezTo>
                  <a:cubicBezTo>
                    <a:pt x="239" y="155"/>
                    <a:pt x="263" y="167"/>
                    <a:pt x="275" y="179"/>
                  </a:cubicBezTo>
                  <a:cubicBezTo>
                    <a:pt x="310" y="215"/>
                    <a:pt x="322" y="251"/>
                    <a:pt x="322" y="286"/>
                  </a:cubicBezTo>
                  <a:cubicBezTo>
                    <a:pt x="310" y="322"/>
                    <a:pt x="239" y="334"/>
                    <a:pt x="167" y="334"/>
                  </a:cubicBezTo>
                  <a:cubicBezTo>
                    <a:pt x="167" y="334"/>
                    <a:pt x="179" y="322"/>
                    <a:pt x="179" y="322"/>
                  </a:cubicBezTo>
                  <a:cubicBezTo>
                    <a:pt x="191" y="298"/>
                    <a:pt x="215" y="286"/>
                    <a:pt x="227" y="274"/>
                  </a:cubicBezTo>
                  <a:lnTo>
                    <a:pt x="203" y="143"/>
                  </a:lnTo>
                  <a:lnTo>
                    <a:pt x="239" y="131"/>
                  </a:lnTo>
                  <a:close/>
                  <a:moveTo>
                    <a:pt x="239" y="0"/>
                  </a:moveTo>
                  <a:cubicBezTo>
                    <a:pt x="191" y="0"/>
                    <a:pt x="144" y="24"/>
                    <a:pt x="120" y="60"/>
                  </a:cubicBezTo>
                  <a:cubicBezTo>
                    <a:pt x="96" y="96"/>
                    <a:pt x="84" y="131"/>
                    <a:pt x="96" y="167"/>
                  </a:cubicBezTo>
                  <a:lnTo>
                    <a:pt x="120" y="167"/>
                  </a:lnTo>
                  <a:cubicBezTo>
                    <a:pt x="96" y="179"/>
                    <a:pt x="72" y="203"/>
                    <a:pt x="48" y="239"/>
                  </a:cubicBezTo>
                  <a:cubicBezTo>
                    <a:pt x="13" y="286"/>
                    <a:pt x="1" y="358"/>
                    <a:pt x="25" y="417"/>
                  </a:cubicBezTo>
                  <a:cubicBezTo>
                    <a:pt x="25" y="453"/>
                    <a:pt x="48" y="465"/>
                    <a:pt x="84" y="477"/>
                  </a:cubicBezTo>
                  <a:cubicBezTo>
                    <a:pt x="120" y="477"/>
                    <a:pt x="156" y="489"/>
                    <a:pt x="191" y="489"/>
                  </a:cubicBezTo>
                  <a:cubicBezTo>
                    <a:pt x="334" y="489"/>
                    <a:pt x="429" y="429"/>
                    <a:pt x="465" y="322"/>
                  </a:cubicBezTo>
                  <a:cubicBezTo>
                    <a:pt x="489" y="251"/>
                    <a:pt x="465" y="155"/>
                    <a:pt x="394" y="84"/>
                  </a:cubicBezTo>
                  <a:cubicBezTo>
                    <a:pt x="346" y="24"/>
                    <a:pt x="287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4561292" y="1783690"/>
              <a:ext cx="82225" cy="65849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74" y="156"/>
                  </a:moveTo>
                  <a:cubicBezTo>
                    <a:pt x="286" y="167"/>
                    <a:pt x="298" y="191"/>
                    <a:pt x="286" y="239"/>
                  </a:cubicBezTo>
                  <a:cubicBezTo>
                    <a:pt x="238" y="239"/>
                    <a:pt x="167" y="239"/>
                    <a:pt x="155" y="215"/>
                  </a:cubicBezTo>
                  <a:cubicBezTo>
                    <a:pt x="155" y="215"/>
                    <a:pt x="155" y="203"/>
                    <a:pt x="155" y="191"/>
                  </a:cubicBezTo>
                  <a:cubicBezTo>
                    <a:pt x="179" y="179"/>
                    <a:pt x="214" y="156"/>
                    <a:pt x="238" y="156"/>
                  </a:cubicBezTo>
                  <a:close/>
                  <a:moveTo>
                    <a:pt x="238" y="1"/>
                  </a:moveTo>
                  <a:cubicBezTo>
                    <a:pt x="155" y="13"/>
                    <a:pt x="72" y="48"/>
                    <a:pt x="36" y="108"/>
                  </a:cubicBezTo>
                  <a:cubicBezTo>
                    <a:pt x="0" y="156"/>
                    <a:pt x="0" y="215"/>
                    <a:pt x="12" y="263"/>
                  </a:cubicBezTo>
                  <a:cubicBezTo>
                    <a:pt x="60" y="370"/>
                    <a:pt x="167" y="382"/>
                    <a:pt x="262" y="382"/>
                  </a:cubicBezTo>
                  <a:lnTo>
                    <a:pt x="345" y="382"/>
                  </a:lnTo>
                  <a:cubicBezTo>
                    <a:pt x="381" y="382"/>
                    <a:pt x="417" y="358"/>
                    <a:pt x="417" y="322"/>
                  </a:cubicBezTo>
                  <a:cubicBezTo>
                    <a:pt x="476" y="132"/>
                    <a:pt x="393" y="48"/>
                    <a:pt x="345" y="25"/>
                  </a:cubicBezTo>
                  <a:cubicBezTo>
                    <a:pt x="310" y="13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4678165" y="1886773"/>
              <a:ext cx="80329" cy="75675"/>
            </a:xfrm>
            <a:custGeom>
              <a:avLst/>
              <a:gdLst/>
              <a:ahLst/>
              <a:cxnLst/>
              <a:rect l="l" t="t" r="r" b="b"/>
              <a:pathLst>
                <a:path w="466" h="439" extrusionOk="0">
                  <a:moveTo>
                    <a:pt x="239" y="153"/>
                  </a:moveTo>
                  <a:cubicBezTo>
                    <a:pt x="263" y="153"/>
                    <a:pt x="287" y="165"/>
                    <a:pt x="298" y="177"/>
                  </a:cubicBezTo>
                  <a:cubicBezTo>
                    <a:pt x="310" y="189"/>
                    <a:pt x="310" y="212"/>
                    <a:pt x="298" y="236"/>
                  </a:cubicBezTo>
                  <a:cubicBezTo>
                    <a:pt x="298" y="260"/>
                    <a:pt x="287" y="272"/>
                    <a:pt x="275" y="284"/>
                  </a:cubicBezTo>
                  <a:cubicBezTo>
                    <a:pt x="263" y="290"/>
                    <a:pt x="251" y="293"/>
                    <a:pt x="240" y="293"/>
                  </a:cubicBezTo>
                  <a:cubicBezTo>
                    <a:pt x="230" y="293"/>
                    <a:pt x="221" y="290"/>
                    <a:pt x="215" y="284"/>
                  </a:cubicBezTo>
                  <a:cubicBezTo>
                    <a:pt x="191" y="272"/>
                    <a:pt x="179" y="260"/>
                    <a:pt x="167" y="236"/>
                  </a:cubicBezTo>
                  <a:cubicBezTo>
                    <a:pt x="167" y="212"/>
                    <a:pt x="179" y="177"/>
                    <a:pt x="203" y="153"/>
                  </a:cubicBezTo>
                  <a:close/>
                  <a:moveTo>
                    <a:pt x="235" y="1"/>
                  </a:moveTo>
                  <a:cubicBezTo>
                    <a:pt x="204" y="1"/>
                    <a:pt x="173" y="7"/>
                    <a:pt x="144" y="22"/>
                  </a:cubicBezTo>
                  <a:cubicBezTo>
                    <a:pt x="48" y="70"/>
                    <a:pt x="1" y="189"/>
                    <a:pt x="25" y="284"/>
                  </a:cubicBezTo>
                  <a:cubicBezTo>
                    <a:pt x="48" y="343"/>
                    <a:pt x="96" y="391"/>
                    <a:pt x="156" y="415"/>
                  </a:cubicBezTo>
                  <a:cubicBezTo>
                    <a:pt x="179" y="439"/>
                    <a:pt x="215" y="439"/>
                    <a:pt x="251" y="439"/>
                  </a:cubicBezTo>
                  <a:cubicBezTo>
                    <a:pt x="275" y="439"/>
                    <a:pt x="310" y="427"/>
                    <a:pt x="334" y="415"/>
                  </a:cubicBezTo>
                  <a:cubicBezTo>
                    <a:pt x="394" y="391"/>
                    <a:pt x="429" y="343"/>
                    <a:pt x="453" y="272"/>
                  </a:cubicBezTo>
                  <a:cubicBezTo>
                    <a:pt x="465" y="212"/>
                    <a:pt x="453" y="141"/>
                    <a:pt x="418" y="93"/>
                  </a:cubicBezTo>
                  <a:cubicBezTo>
                    <a:pt x="376" y="35"/>
                    <a:pt x="306" y="1"/>
                    <a:pt x="2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4142583" y="1718185"/>
              <a:ext cx="73951" cy="6774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62" y="155"/>
                  </a:moveTo>
                  <a:cubicBezTo>
                    <a:pt x="262" y="190"/>
                    <a:pt x="262" y="214"/>
                    <a:pt x="238" y="226"/>
                  </a:cubicBezTo>
                  <a:cubicBezTo>
                    <a:pt x="226" y="238"/>
                    <a:pt x="203" y="238"/>
                    <a:pt x="179" y="238"/>
                  </a:cubicBezTo>
                  <a:cubicBezTo>
                    <a:pt x="179" y="214"/>
                    <a:pt x="191" y="190"/>
                    <a:pt x="191" y="166"/>
                  </a:cubicBezTo>
                  <a:cubicBezTo>
                    <a:pt x="215" y="155"/>
                    <a:pt x="238" y="155"/>
                    <a:pt x="262" y="155"/>
                  </a:cubicBezTo>
                  <a:close/>
                  <a:moveTo>
                    <a:pt x="265" y="0"/>
                  </a:moveTo>
                  <a:cubicBezTo>
                    <a:pt x="167" y="0"/>
                    <a:pt x="65" y="49"/>
                    <a:pt x="0" y="143"/>
                  </a:cubicBezTo>
                  <a:lnTo>
                    <a:pt x="36" y="166"/>
                  </a:lnTo>
                  <a:cubicBezTo>
                    <a:pt x="24" y="214"/>
                    <a:pt x="24" y="262"/>
                    <a:pt x="36" y="321"/>
                  </a:cubicBezTo>
                  <a:cubicBezTo>
                    <a:pt x="36" y="357"/>
                    <a:pt x="60" y="381"/>
                    <a:pt x="96" y="381"/>
                  </a:cubicBezTo>
                  <a:cubicBezTo>
                    <a:pt x="119" y="393"/>
                    <a:pt x="155" y="393"/>
                    <a:pt x="191" y="393"/>
                  </a:cubicBezTo>
                  <a:cubicBezTo>
                    <a:pt x="238" y="393"/>
                    <a:pt x="298" y="381"/>
                    <a:pt x="346" y="333"/>
                  </a:cubicBezTo>
                  <a:cubicBezTo>
                    <a:pt x="429" y="262"/>
                    <a:pt x="405" y="131"/>
                    <a:pt x="405" y="83"/>
                  </a:cubicBezTo>
                  <a:cubicBezTo>
                    <a:pt x="393" y="47"/>
                    <a:pt x="381" y="24"/>
                    <a:pt x="346" y="12"/>
                  </a:cubicBezTo>
                  <a:cubicBezTo>
                    <a:pt x="320" y="4"/>
                    <a:pt x="293" y="0"/>
                    <a:pt x="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4115864" y="1885911"/>
              <a:ext cx="76020" cy="70331"/>
            </a:xfrm>
            <a:custGeom>
              <a:avLst/>
              <a:gdLst/>
              <a:ahLst/>
              <a:cxnLst/>
              <a:rect l="l" t="t" r="r" b="b"/>
              <a:pathLst>
                <a:path w="441" h="408" extrusionOk="0">
                  <a:moveTo>
                    <a:pt x="227" y="146"/>
                  </a:moveTo>
                  <a:cubicBezTo>
                    <a:pt x="251" y="146"/>
                    <a:pt x="262" y="158"/>
                    <a:pt x="274" y="170"/>
                  </a:cubicBezTo>
                  <a:cubicBezTo>
                    <a:pt x="286" y="182"/>
                    <a:pt x="286" y="194"/>
                    <a:pt x="286" y="217"/>
                  </a:cubicBezTo>
                  <a:cubicBezTo>
                    <a:pt x="274" y="229"/>
                    <a:pt x="262" y="253"/>
                    <a:pt x="251" y="253"/>
                  </a:cubicBezTo>
                  <a:cubicBezTo>
                    <a:pt x="244" y="257"/>
                    <a:pt x="237" y="258"/>
                    <a:pt x="230" y="258"/>
                  </a:cubicBezTo>
                  <a:cubicBezTo>
                    <a:pt x="214" y="258"/>
                    <a:pt x="199" y="250"/>
                    <a:pt x="191" y="241"/>
                  </a:cubicBezTo>
                  <a:cubicBezTo>
                    <a:pt x="167" y="229"/>
                    <a:pt x="167" y="194"/>
                    <a:pt x="179" y="170"/>
                  </a:cubicBezTo>
                  <a:cubicBezTo>
                    <a:pt x="191" y="158"/>
                    <a:pt x="203" y="146"/>
                    <a:pt x="227" y="146"/>
                  </a:cubicBezTo>
                  <a:close/>
                  <a:moveTo>
                    <a:pt x="242" y="1"/>
                  </a:moveTo>
                  <a:cubicBezTo>
                    <a:pt x="233" y="1"/>
                    <a:pt x="224" y="2"/>
                    <a:pt x="215" y="3"/>
                  </a:cubicBezTo>
                  <a:cubicBezTo>
                    <a:pt x="143" y="3"/>
                    <a:pt x="84" y="39"/>
                    <a:pt x="48" y="98"/>
                  </a:cubicBezTo>
                  <a:cubicBezTo>
                    <a:pt x="0" y="182"/>
                    <a:pt x="12" y="289"/>
                    <a:pt x="84" y="348"/>
                  </a:cubicBezTo>
                  <a:cubicBezTo>
                    <a:pt x="131" y="384"/>
                    <a:pt x="179" y="408"/>
                    <a:pt x="227" y="408"/>
                  </a:cubicBezTo>
                  <a:cubicBezTo>
                    <a:pt x="251" y="408"/>
                    <a:pt x="274" y="408"/>
                    <a:pt x="298" y="396"/>
                  </a:cubicBezTo>
                  <a:cubicBezTo>
                    <a:pt x="358" y="372"/>
                    <a:pt x="405" y="325"/>
                    <a:pt x="429" y="253"/>
                  </a:cubicBezTo>
                  <a:cubicBezTo>
                    <a:pt x="441" y="194"/>
                    <a:pt x="429" y="122"/>
                    <a:pt x="393" y="75"/>
                  </a:cubicBezTo>
                  <a:cubicBezTo>
                    <a:pt x="352" y="33"/>
                    <a:pt x="30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4087076" y="2038295"/>
              <a:ext cx="61712" cy="73951"/>
            </a:xfrm>
            <a:custGeom>
              <a:avLst/>
              <a:gdLst/>
              <a:ahLst/>
              <a:cxnLst/>
              <a:rect l="l" t="t" r="r" b="b"/>
              <a:pathLst>
                <a:path w="358" h="429" extrusionOk="0">
                  <a:moveTo>
                    <a:pt x="191" y="167"/>
                  </a:moveTo>
                  <a:cubicBezTo>
                    <a:pt x="203" y="203"/>
                    <a:pt x="203" y="238"/>
                    <a:pt x="203" y="274"/>
                  </a:cubicBezTo>
                  <a:lnTo>
                    <a:pt x="167" y="274"/>
                  </a:lnTo>
                  <a:cubicBezTo>
                    <a:pt x="156" y="262"/>
                    <a:pt x="156" y="250"/>
                    <a:pt x="167" y="238"/>
                  </a:cubicBezTo>
                  <a:cubicBezTo>
                    <a:pt x="167" y="226"/>
                    <a:pt x="179" y="214"/>
                    <a:pt x="179" y="214"/>
                  </a:cubicBezTo>
                  <a:lnTo>
                    <a:pt x="191" y="167"/>
                  </a:lnTo>
                  <a:close/>
                  <a:moveTo>
                    <a:pt x="144" y="0"/>
                  </a:moveTo>
                  <a:lnTo>
                    <a:pt x="144" y="72"/>
                  </a:lnTo>
                  <a:cubicBezTo>
                    <a:pt x="132" y="72"/>
                    <a:pt x="120" y="83"/>
                    <a:pt x="108" y="83"/>
                  </a:cubicBezTo>
                  <a:cubicBezTo>
                    <a:pt x="72" y="107"/>
                    <a:pt x="37" y="143"/>
                    <a:pt x="25" y="191"/>
                  </a:cubicBezTo>
                  <a:cubicBezTo>
                    <a:pt x="1" y="262"/>
                    <a:pt x="13" y="322"/>
                    <a:pt x="25" y="369"/>
                  </a:cubicBezTo>
                  <a:cubicBezTo>
                    <a:pt x="37" y="405"/>
                    <a:pt x="60" y="429"/>
                    <a:pt x="96" y="429"/>
                  </a:cubicBezTo>
                  <a:lnTo>
                    <a:pt x="275" y="429"/>
                  </a:lnTo>
                  <a:cubicBezTo>
                    <a:pt x="310" y="429"/>
                    <a:pt x="346" y="405"/>
                    <a:pt x="346" y="357"/>
                  </a:cubicBezTo>
                  <a:cubicBezTo>
                    <a:pt x="358" y="262"/>
                    <a:pt x="346" y="155"/>
                    <a:pt x="322" y="60"/>
                  </a:cubicBezTo>
                  <a:cubicBezTo>
                    <a:pt x="310" y="24"/>
                    <a:pt x="287" y="0"/>
                    <a:pt x="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3998818" y="1540806"/>
              <a:ext cx="84294" cy="66539"/>
            </a:xfrm>
            <a:custGeom>
              <a:avLst/>
              <a:gdLst/>
              <a:ahLst/>
              <a:cxnLst/>
              <a:rect l="l" t="t" r="r" b="b"/>
              <a:pathLst>
                <a:path w="489" h="386" extrusionOk="0">
                  <a:moveTo>
                    <a:pt x="258" y="152"/>
                  </a:moveTo>
                  <a:cubicBezTo>
                    <a:pt x="284" y="152"/>
                    <a:pt x="312" y="161"/>
                    <a:pt x="334" y="183"/>
                  </a:cubicBezTo>
                  <a:cubicBezTo>
                    <a:pt x="334" y="183"/>
                    <a:pt x="334" y="195"/>
                    <a:pt x="334" y="195"/>
                  </a:cubicBezTo>
                  <a:cubicBezTo>
                    <a:pt x="322" y="219"/>
                    <a:pt x="298" y="231"/>
                    <a:pt x="287" y="231"/>
                  </a:cubicBezTo>
                  <a:cubicBezTo>
                    <a:pt x="276" y="235"/>
                    <a:pt x="265" y="236"/>
                    <a:pt x="252" y="236"/>
                  </a:cubicBezTo>
                  <a:cubicBezTo>
                    <a:pt x="223" y="236"/>
                    <a:pt x="189" y="228"/>
                    <a:pt x="156" y="219"/>
                  </a:cubicBezTo>
                  <a:cubicBezTo>
                    <a:pt x="168" y="195"/>
                    <a:pt x="191" y="172"/>
                    <a:pt x="215" y="160"/>
                  </a:cubicBezTo>
                  <a:cubicBezTo>
                    <a:pt x="228" y="155"/>
                    <a:pt x="243" y="152"/>
                    <a:pt x="258" y="152"/>
                  </a:cubicBezTo>
                  <a:close/>
                  <a:moveTo>
                    <a:pt x="258" y="1"/>
                  </a:moveTo>
                  <a:cubicBezTo>
                    <a:pt x="227" y="1"/>
                    <a:pt x="196" y="6"/>
                    <a:pt x="168" y="17"/>
                  </a:cubicBezTo>
                  <a:cubicBezTo>
                    <a:pt x="60" y="64"/>
                    <a:pt x="1" y="160"/>
                    <a:pt x="1" y="267"/>
                  </a:cubicBezTo>
                  <a:cubicBezTo>
                    <a:pt x="1" y="302"/>
                    <a:pt x="25" y="326"/>
                    <a:pt x="48" y="338"/>
                  </a:cubicBezTo>
                  <a:cubicBezTo>
                    <a:pt x="108" y="362"/>
                    <a:pt x="179" y="386"/>
                    <a:pt x="251" y="386"/>
                  </a:cubicBezTo>
                  <a:lnTo>
                    <a:pt x="310" y="386"/>
                  </a:lnTo>
                  <a:cubicBezTo>
                    <a:pt x="382" y="362"/>
                    <a:pt x="441" y="314"/>
                    <a:pt x="465" y="255"/>
                  </a:cubicBezTo>
                  <a:cubicBezTo>
                    <a:pt x="489" y="195"/>
                    <a:pt x="489" y="148"/>
                    <a:pt x="453" y="100"/>
                  </a:cubicBezTo>
                  <a:cubicBezTo>
                    <a:pt x="453" y="100"/>
                    <a:pt x="453" y="88"/>
                    <a:pt x="453" y="88"/>
                  </a:cubicBezTo>
                  <a:cubicBezTo>
                    <a:pt x="403" y="30"/>
                    <a:pt x="330" y="1"/>
                    <a:pt x="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3844884" y="1554596"/>
              <a:ext cx="82398" cy="65160"/>
            </a:xfrm>
            <a:custGeom>
              <a:avLst/>
              <a:gdLst/>
              <a:ahLst/>
              <a:cxnLst/>
              <a:rect l="l" t="t" r="r" b="b"/>
              <a:pathLst>
                <a:path w="478" h="378" extrusionOk="0">
                  <a:moveTo>
                    <a:pt x="203" y="151"/>
                  </a:moveTo>
                  <a:cubicBezTo>
                    <a:pt x="227" y="151"/>
                    <a:pt x="275" y="163"/>
                    <a:pt x="299" y="187"/>
                  </a:cubicBezTo>
                  <a:cubicBezTo>
                    <a:pt x="310" y="199"/>
                    <a:pt x="322" y="199"/>
                    <a:pt x="322" y="199"/>
                  </a:cubicBezTo>
                  <a:cubicBezTo>
                    <a:pt x="310" y="211"/>
                    <a:pt x="275" y="234"/>
                    <a:pt x="239" y="234"/>
                  </a:cubicBezTo>
                  <a:cubicBezTo>
                    <a:pt x="215" y="222"/>
                    <a:pt x="179" y="211"/>
                    <a:pt x="168" y="187"/>
                  </a:cubicBezTo>
                  <a:cubicBezTo>
                    <a:pt x="156" y="175"/>
                    <a:pt x="156" y="163"/>
                    <a:pt x="168" y="163"/>
                  </a:cubicBezTo>
                  <a:cubicBezTo>
                    <a:pt x="168" y="163"/>
                    <a:pt x="168" y="163"/>
                    <a:pt x="179" y="151"/>
                  </a:cubicBezTo>
                  <a:close/>
                  <a:moveTo>
                    <a:pt x="191" y="0"/>
                  </a:moveTo>
                  <a:cubicBezTo>
                    <a:pt x="171" y="0"/>
                    <a:pt x="151" y="3"/>
                    <a:pt x="132" y="8"/>
                  </a:cubicBezTo>
                  <a:cubicBezTo>
                    <a:pt x="84" y="32"/>
                    <a:pt x="48" y="68"/>
                    <a:pt x="25" y="103"/>
                  </a:cubicBezTo>
                  <a:cubicBezTo>
                    <a:pt x="1" y="163"/>
                    <a:pt x="13" y="211"/>
                    <a:pt x="37" y="258"/>
                  </a:cubicBezTo>
                  <a:cubicBezTo>
                    <a:pt x="72" y="318"/>
                    <a:pt x="144" y="365"/>
                    <a:pt x="227" y="377"/>
                  </a:cubicBezTo>
                  <a:lnTo>
                    <a:pt x="251" y="377"/>
                  </a:lnTo>
                  <a:cubicBezTo>
                    <a:pt x="322" y="377"/>
                    <a:pt x="406" y="342"/>
                    <a:pt x="441" y="270"/>
                  </a:cubicBezTo>
                  <a:cubicBezTo>
                    <a:pt x="477" y="222"/>
                    <a:pt x="477" y="175"/>
                    <a:pt x="441" y="127"/>
                  </a:cubicBezTo>
                  <a:cubicBezTo>
                    <a:pt x="429" y="92"/>
                    <a:pt x="406" y="80"/>
                    <a:pt x="382" y="56"/>
                  </a:cubicBezTo>
                  <a:cubicBezTo>
                    <a:pt x="336" y="28"/>
                    <a:pt x="261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0"/>
          <p:cNvGrpSpPr/>
          <p:nvPr/>
        </p:nvGrpSpPr>
        <p:grpSpPr>
          <a:xfrm>
            <a:off x="8242405" y="86979"/>
            <a:ext cx="713149" cy="926716"/>
            <a:chOff x="10612526" y="2729079"/>
            <a:chExt cx="516925" cy="671679"/>
          </a:xfrm>
        </p:grpSpPr>
        <p:sp>
          <p:nvSpPr>
            <p:cNvPr id="446" name="Google Shape;446;p30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0"/>
          <p:cNvGrpSpPr/>
          <p:nvPr/>
        </p:nvGrpSpPr>
        <p:grpSpPr>
          <a:xfrm>
            <a:off x="837963" y="4292994"/>
            <a:ext cx="713149" cy="926716"/>
            <a:chOff x="10612526" y="2729079"/>
            <a:chExt cx="516925" cy="671679"/>
          </a:xfrm>
        </p:grpSpPr>
        <p:sp>
          <p:nvSpPr>
            <p:cNvPr id="485" name="Google Shape;485;p30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B3C2B7C2-BAE5-37D3-2641-32F65FE2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993" y="650045"/>
            <a:ext cx="8118680" cy="801000"/>
          </a:xfrm>
        </p:spPr>
        <p:txBody>
          <a:bodyPr/>
          <a:lstStyle/>
          <a:p>
            <a:pPr marL="744538" indent="-604838" algn="l"/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Bobot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Akar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Bobot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Kering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Pupus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Bibit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Kakao (</a:t>
            </a:r>
            <a:r>
              <a:rPr lang="en-ID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 cacao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L.)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Kelapa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MSA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104115-9C7E-9BD1-2BEA-6822DFA99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76005"/>
              </p:ext>
            </p:extLst>
          </p:nvPr>
        </p:nvGraphicFramePr>
        <p:xfrm>
          <a:off x="539888" y="1260429"/>
          <a:ext cx="8092301" cy="3350161"/>
        </p:xfrm>
        <a:graphic>
          <a:graphicData uri="http://schemas.openxmlformats.org/drawingml/2006/table">
            <a:tbl>
              <a:tblPr firstRow="1" firstCol="1" bandRow="1">
                <a:tableStyleId>{6855CED4-69D8-4944-BD70-B068AFFAF584}</a:tableStyleId>
              </a:tblPr>
              <a:tblGrid>
                <a:gridCol w="5072814">
                  <a:extLst>
                    <a:ext uri="{9D8B030D-6E8A-4147-A177-3AD203B41FA5}">
                      <a16:colId xmlns:a16="http://schemas.microsoft.com/office/drawing/2014/main" val="3081082235"/>
                    </a:ext>
                  </a:extLst>
                </a:gridCol>
                <a:gridCol w="1509259">
                  <a:extLst>
                    <a:ext uri="{9D8B030D-6E8A-4147-A177-3AD203B41FA5}">
                      <a16:colId xmlns:a16="http://schemas.microsoft.com/office/drawing/2014/main" val="323051418"/>
                    </a:ext>
                  </a:extLst>
                </a:gridCol>
                <a:gridCol w="1510228">
                  <a:extLst>
                    <a:ext uri="{9D8B030D-6E8A-4147-A177-3AD203B41FA5}">
                      <a16:colId xmlns:a16="http://schemas.microsoft.com/office/drawing/2014/main" val="4041786118"/>
                    </a:ext>
                  </a:extLst>
                </a:gridCol>
              </a:tblGrid>
              <a:tr h="333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Perlakuan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Bobot Kering Akar (g)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Bobot Kering Pupus (g)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extLst>
                  <a:ext uri="{0D108BD9-81ED-4DB2-BD59-A6C34878D82A}">
                    <a16:rowId xmlns:a16="http://schemas.microsoft.com/office/drawing/2014/main" val="789810182"/>
                  </a:ext>
                </a:extLst>
              </a:tr>
              <a:tr h="162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 = kontrol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2,00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5,78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3383616408"/>
                  </a:ext>
                </a:extLst>
              </a:tr>
              <a:tr h="18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 = Urea 2g/tanaman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1,72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5,67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1348639051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 = </a:t>
                      </a:r>
                      <a:r>
                        <a:rPr lang="en-ID" sz="1100">
                          <a:effectLst/>
                        </a:rPr>
                        <a:t>aplikasi air kelapa tua ke tanaman + 100 % dosis kalibrasi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2,36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8,66 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3060010379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 = </a:t>
                      </a:r>
                      <a:r>
                        <a:rPr lang="en-ID" sz="1100">
                          <a:effectLst/>
                        </a:rPr>
                        <a:t>aplikasi air kelapa tua ke tanaman + 75% dosis kalibrasi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3,41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8,92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4039345881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 = </a:t>
                      </a:r>
                      <a:r>
                        <a:rPr lang="en-ID" sz="1100">
                          <a:effectLst/>
                        </a:rPr>
                        <a:t>aplikasi air kelapa tua ke tanaman + 50% dosis kalibrasi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3,02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8,92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2499147176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 = </a:t>
                      </a:r>
                      <a:r>
                        <a:rPr lang="en-ID" sz="1100">
                          <a:effectLst/>
                        </a:rPr>
                        <a:t>aplikasi air kelapa tua ke tanah + 100% dosis kapasitas lapang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3,10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6,96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2796495056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 = </a:t>
                      </a:r>
                      <a:r>
                        <a:rPr lang="en-ID" sz="1100">
                          <a:effectLst/>
                        </a:rPr>
                        <a:t>aplikasi air kelapa tua ke tanah + 75% dosis kapasitas lapang;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2,05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6,89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2137202835"/>
                  </a:ext>
                </a:extLst>
              </a:tr>
              <a:tr h="32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 = </a:t>
                      </a:r>
                      <a:r>
                        <a:rPr lang="en-ID" sz="1100">
                          <a:effectLst/>
                        </a:rPr>
                        <a:t>aplikasi air kelapa tua ke tanah + 50% dosis kapasitas lapang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2,16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5,83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1354358570"/>
                  </a:ext>
                </a:extLst>
              </a:tr>
              <a:tr h="33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 = </a:t>
                      </a:r>
                      <a:r>
                        <a:rPr lang="en-ID" sz="1100">
                          <a:effectLst/>
                        </a:rPr>
                        <a:t>aplikasi air kelapa tua ke tanaman 25% kalibrasi + ke tanah 25% kapasitas lapang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2,33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6,97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1439124283"/>
                  </a:ext>
                </a:extLst>
              </a:tr>
              <a:tr h="3337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J =</a:t>
                      </a:r>
                      <a:r>
                        <a:rPr lang="en-ID" sz="1100">
                          <a:effectLst/>
                        </a:rPr>
                        <a:t> aplikasi air kelapa tua ke tanaman 50% kalibrasi + ke tanah 50% kapasitas lapang.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2,28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6,60 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1" marR="66521" marT="0" marB="0" anchor="b"/>
                </a:tc>
                <a:extLst>
                  <a:ext uri="{0D108BD9-81ED-4DB2-BD59-A6C34878D82A}">
                    <a16:rowId xmlns:a16="http://schemas.microsoft.com/office/drawing/2014/main" val="20100531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0"/>
          <p:cNvSpPr txBox="1">
            <a:spLocks noGrp="1"/>
          </p:cNvSpPr>
          <p:nvPr>
            <p:ph type="subTitle" idx="1"/>
          </p:nvPr>
        </p:nvSpPr>
        <p:spPr>
          <a:xfrm>
            <a:off x="444605" y="628801"/>
            <a:ext cx="8208450" cy="80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7388" indent="-687388" algn="just">
              <a:lnSpc>
                <a:spcPct val="107000"/>
              </a:lnSpc>
              <a:spcAft>
                <a:spcPts val="1000"/>
              </a:spcAft>
            </a:pP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Luas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Bibit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Kakao (</a:t>
            </a:r>
            <a:r>
              <a:rPr lang="en-ID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 cacao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L.)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Cara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Dosis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Kelapa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-16 MSA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5" name="Google Shape;445;p30"/>
          <p:cNvGrpSpPr/>
          <p:nvPr/>
        </p:nvGrpSpPr>
        <p:grpSpPr>
          <a:xfrm>
            <a:off x="8242405" y="86979"/>
            <a:ext cx="713149" cy="926716"/>
            <a:chOff x="10612526" y="2729079"/>
            <a:chExt cx="516925" cy="671679"/>
          </a:xfrm>
        </p:grpSpPr>
        <p:sp>
          <p:nvSpPr>
            <p:cNvPr id="446" name="Google Shape;446;p30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0"/>
          <p:cNvGrpSpPr/>
          <p:nvPr/>
        </p:nvGrpSpPr>
        <p:grpSpPr>
          <a:xfrm>
            <a:off x="837963" y="4292994"/>
            <a:ext cx="713149" cy="926716"/>
            <a:chOff x="10612526" y="2729079"/>
            <a:chExt cx="516925" cy="671679"/>
          </a:xfrm>
        </p:grpSpPr>
        <p:sp>
          <p:nvSpPr>
            <p:cNvPr id="485" name="Google Shape;485;p30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695773-A9C9-DDF7-6790-202064952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49056"/>
              </p:ext>
            </p:extLst>
          </p:nvPr>
        </p:nvGraphicFramePr>
        <p:xfrm>
          <a:off x="396367" y="1278839"/>
          <a:ext cx="8351265" cy="2950188"/>
        </p:xfrm>
        <a:graphic>
          <a:graphicData uri="http://schemas.openxmlformats.org/drawingml/2006/table">
            <a:tbl>
              <a:tblPr firstRow="1" firstCol="1" bandRow="1">
                <a:tableStyleId>{6855CED4-69D8-4944-BD70-B068AFFAF584}</a:tableStyleId>
              </a:tblPr>
              <a:tblGrid>
                <a:gridCol w="1585070">
                  <a:extLst>
                    <a:ext uri="{9D8B030D-6E8A-4147-A177-3AD203B41FA5}">
                      <a16:colId xmlns:a16="http://schemas.microsoft.com/office/drawing/2014/main" val="3631218871"/>
                    </a:ext>
                  </a:extLst>
                </a:gridCol>
                <a:gridCol w="1665242">
                  <a:extLst>
                    <a:ext uri="{9D8B030D-6E8A-4147-A177-3AD203B41FA5}">
                      <a16:colId xmlns:a16="http://schemas.microsoft.com/office/drawing/2014/main" val="1323692702"/>
                    </a:ext>
                  </a:extLst>
                </a:gridCol>
                <a:gridCol w="1967558">
                  <a:extLst>
                    <a:ext uri="{9D8B030D-6E8A-4147-A177-3AD203B41FA5}">
                      <a16:colId xmlns:a16="http://schemas.microsoft.com/office/drawing/2014/main" val="4288654098"/>
                    </a:ext>
                  </a:extLst>
                </a:gridCol>
                <a:gridCol w="1967558">
                  <a:extLst>
                    <a:ext uri="{9D8B030D-6E8A-4147-A177-3AD203B41FA5}">
                      <a16:colId xmlns:a16="http://schemas.microsoft.com/office/drawing/2014/main" val="2953591974"/>
                    </a:ext>
                  </a:extLst>
                </a:gridCol>
                <a:gridCol w="1165837">
                  <a:extLst>
                    <a:ext uri="{9D8B030D-6E8A-4147-A177-3AD203B41FA5}">
                      <a16:colId xmlns:a16="http://schemas.microsoft.com/office/drawing/2014/main" val="1646164676"/>
                    </a:ext>
                  </a:extLst>
                </a:gridCol>
              </a:tblGrid>
              <a:tr h="2458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Perlakuan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Luas Daun Bibit Kakao (cm</a:t>
                      </a:r>
                      <a:r>
                        <a:rPr lang="en-ID" sz="1200" baseline="30000">
                          <a:effectLst/>
                        </a:rPr>
                        <a:t>2</a:t>
                      </a:r>
                      <a:r>
                        <a:rPr lang="en-ID" sz="12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90291"/>
                  </a:ext>
                </a:extLst>
              </a:tr>
              <a:tr h="245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4 MSA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8 MSA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12 MSA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16 MSA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7104698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34,67 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54,64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70,57 cd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81,50 ef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6543101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32,96 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47,15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63,94 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78,05 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4911123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42,87 abcd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68,50 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95,10 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116,70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0599484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48,36 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74,43 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100,50 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121,57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4444579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52,46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84,46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114,46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139,46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0898241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38,72 bcd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59,38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87,88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103,38 bcd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2357454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46,74 abc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66,09 abc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85,39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99,70 cde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1045356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39,07 bcd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55,75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74,02 cd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87,17 def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6494154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43,33 abcd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69,91 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96,49 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118,07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2962377"/>
                  </a:ext>
                </a:extLst>
              </a:tr>
              <a:tr h="24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37,77 cd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60,22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89,02 bc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</a:rPr>
                        <a:t>112,82 </a:t>
                      </a:r>
                      <a:r>
                        <a:rPr lang="en-ID" sz="1200" dirty="0" err="1">
                          <a:effectLst/>
                        </a:rPr>
                        <a:t>bc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509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2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40"/>
          <p:cNvSpPr txBox="1">
            <a:spLocks noGrp="1"/>
          </p:cNvSpPr>
          <p:nvPr>
            <p:ph type="title"/>
          </p:nvPr>
        </p:nvSpPr>
        <p:spPr>
          <a:xfrm>
            <a:off x="1876761" y="568058"/>
            <a:ext cx="4906500" cy="939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Kesimpulan</a:t>
            </a:r>
            <a:br>
              <a:rPr lang="en-US" dirty="0"/>
            </a:br>
            <a:endParaRPr lang="en-US" dirty="0"/>
          </a:p>
        </p:txBody>
      </p:sp>
      <p:grpSp>
        <p:nvGrpSpPr>
          <p:cNvPr id="1057" name="Google Shape;1057;p40"/>
          <p:cNvGrpSpPr/>
          <p:nvPr/>
        </p:nvGrpSpPr>
        <p:grpSpPr>
          <a:xfrm>
            <a:off x="6385030" y="978189"/>
            <a:ext cx="713149" cy="926716"/>
            <a:chOff x="10612526" y="2729079"/>
            <a:chExt cx="516925" cy="671679"/>
          </a:xfrm>
        </p:grpSpPr>
        <p:sp>
          <p:nvSpPr>
            <p:cNvPr id="1058" name="Google Shape;1058;p40"/>
            <p:cNvSpPr/>
            <p:nvPr/>
          </p:nvSpPr>
          <p:spPr>
            <a:xfrm>
              <a:off x="10827677" y="3112290"/>
              <a:ext cx="254005" cy="148418"/>
            </a:xfrm>
            <a:custGeom>
              <a:avLst/>
              <a:gdLst/>
              <a:ahLst/>
              <a:cxnLst/>
              <a:rect l="l" t="t" r="r" b="b"/>
              <a:pathLst>
                <a:path w="7407" h="4328" extrusionOk="0">
                  <a:moveTo>
                    <a:pt x="1461" y="0"/>
                  </a:moveTo>
                  <a:cubicBezTo>
                    <a:pt x="1263" y="0"/>
                    <a:pt x="1066" y="6"/>
                    <a:pt x="870" y="18"/>
                  </a:cubicBezTo>
                  <a:cubicBezTo>
                    <a:pt x="525" y="30"/>
                    <a:pt x="108" y="125"/>
                    <a:pt x="1" y="458"/>
                  </a:cubicBezTo>
                  <a:cubicBezTo>
                    <a:pt x="941" y="804"/>
                    <a:pt x="1560" y="1673"/>
                    <a:pt x="2120" y="2506"/>
                  </a:cubicBezTo>
                  <a:cubicBezTo>
                    <a:pt x="2287" y="2756"/>
                    <a:pt x="2453" y="3006"/>
                    <a:pt x="2668" y="3209"/>
                  </a:cubicBezTo>
                  <a:cubicBezTo>
                    <a:pt x="2882" y="3423"/>
                    <a:pt x="3144" y="3578"/>
                    <a:pt x="3418" y="3721"/>
                  </a:cubicBezTo>
                  <a:cubicBezTo>
                    <a:pt x="4009" y="4021"/>
                    <a:pt x="4671" y="4222"/>
                    <a:pt x="5336" y="4222"/>
                  </a:cubicBezTo>
                  <a:cubicBezTo>
                    <a:pt x="5435" y="4222"/>
                    <a:pt x="5534" y="4218"/>
                    <a:pt x="5632" y="4209"/>
                  </a:cubicBezTo>
                  <a:cubicBezTo>
                    <a:pt x="5925" y="4177"/>
                    <a:pt x="6241" y="4111"/>
                    <a:pt x="6537" y="4111"/>
                  </a:cubicBezTo>
                  <a:cubicBezTo>
                    <a:pt x="6796" y="4111"/>
                    <a:pt x="7040" y="4161"/>
                    <a:pt x="7240" y="4328"/>
                  </a:cubicBezTo>
                  <a:cubicBezTo>
                    <a:pt x="7406" y="3280"/>
                    <a:pt x="6906" y="2197"/>
                    <a:pt x="6121" y="1482"/>
                  </a:cubicBezTo>
                  <a:cubicBezTo>
                    <a:pt x="5335" y="768"/>
                    <a:pt x="4299" y="375"/>
                    <a:pt x="3263" y="173"/>
                  </a:cubicBezTo>
                  <a:cubicBezTo>
                    <a:pt x="2671" y="56"/>
                    <a:pt x="2065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10824419" y="3109650"/>
              <a:ext cx="259697" cy="155551"/>
            </a:xfrm>
            <a:custGeom>
              <a:avLst/>
              <a:gdLst/>
              <a:ahLst/>
              <a:cxnLst/>
              <a:rect l="l" t="t" r="r" b="b"/>
              <a:pathLst>
                <a:path w="7573" h="4536" extrusionOk="0">
                  <a:moveTo>
                    <a:pt x="1510" y="150"/>
                  </a:moveTo>
                  <a:cubicBezTo>
                    <a:pt x="2126" y="150"/>
                    <a:pt x="2739" y="211"/>
                    <a:pt x="3346" y="321"/>
                  </a:cubicBezTo>
                  <a:cubicBezTo>
                    <a:pt x="4537" y="559"/>
                    <a:pt x="5489" y="988"/>
                    <a:pt x="6168" y="1607"/>
                  </a:cubicBezTo>
                  <a:cubicBezTo>
                    <a:pt x="6966" y="2333"/>
                    <a:pt x="7382" y="3345"/>
                    <a:pt x="7275" y="4262"/>
                  </a:cubicBezTo>
                  <a:cubicBezTo>
                    <a:pt x="7085" y="4155"/>
                    <a:pt x="6870" y="4107"/>
                    <a:pt x="6644" y="4107"/>
                  </a:cubicBezTo>
                  <a:cubicBezTo>
                    <a:pt x="6442" y="4107"/>
                    <a:pt x="6239" y="4143"/>
                    <a:pt x="6037" y="4167"/>
                  </a:cubicBezTo>
                  <a:cubicBezTo>
                    <a:pt x="5930" y="4179"/>
                    <a:pt x="5823" y="4202"/>
                    <a:pt x="5727" y="4202"/>
                  </a:cubicBezTo>
                  <a:cubicBezTo>
                    <a:pt x="5625" y="4213"/>
                    <a:pt x="5520" y="4219"/>
                    <a:pt x="5414" y="4219"/>
                  </a:cubicBezTo>
                  <a:cubicBezTo>
                    <a:pt x="4819" y="4219"/>
                    <a:pt x="4175" y="4050"/>
                    <a:pt x="3549" y="3726"/>
                  </a:cubicBezTo>
                  <a:cubicBezTo>
                    <a:pt x="3227" y="3571"/>
                    <a:pt x="3001" y="3417"/>
                    <a:pt x="2810" y="3238"/>
                  </a:cubicBezTo>
                  <a:cubicBezTo>
                    <a:pt x="2608" y="3036"/>
                    <a:pt x="2441" y="2797"/>
                    <a:pt x="2286" y="2559"/>
                  </a:cubicBezTo>
                  <a:lnTo>
                    <a:pt x="2275" y="2536"/>
                  </a:lnTo>
                  <a:cubicBezTo>
                    <a:pt x="1715" y="1702"/>
                    <a:pt x="1108" y="869"/>
                    <a:pt x="191" y="488"/>
                  </a:cubicBezTo>
                  <a:cubicBezTo>
                    <a:pt x="322" y="250"/>
                    <a:pt x="679" y="178"/>
                    <a:pt x="965" y="166"/>
                  </a:cubicBezTo>
                  <a:cubicBezTo>
                    <a:pt x="1147" y="155"/>
                    <a:pt x="1329" y="150"/>
                    <a:pt x="1510" y="150"/>
                  </a:cubicBezTo>
                  <a:close/>
                  <a:moveTo>
                    <a:pt x="1458" y="0"/>
                  </a:moveTo>
                  <a:cubicBezTo>
                    <a:pt x="1290" y="0"/>
                    <a:pt x="1121" y="4"/>
                    <a:pt x="953" y="11"/>
                  </a:cubicBezTo>
                  <a:cubicBezTo>
                    <a:pt x="441" y="47"/>
                    <a:pt x="120" y="214"/>
                    <a:pt x="24" y="511"/>
                  </a:cubicBezTo>
                  <a:lnTo>
                    <a:pt x="0" y="571"/>
                  </a:lnTo>
                  <a:lnTo>
                    <a:pt x="72" y="595"/>
                  </a:lnTo>
                  <a:cubicBezTo>
                    <a:pt x="977" y="940"/>
                    <a:pt x="1596" y="1785"/>
                    <a:pt x="2156" y="2619"/>
                  </a:cubicBezTo>
                  <a:lnTo>
                    <a:pt x="2167" y="2643"/>
                  </a:lnTo>
                  <a:cubicBezTo>
                    <a:pt x="2322" y="2881"/>
                    <a:pt x="2489" y="3131"/>
                    <a:pt x="2703" y="3345"/>
                  </a:cubicBezTo>
                  <a:cubicBezTo>
                    <a:pt x="2894" y="3524"/>
                    <a:pt x="3144" y="3690"/>
                    <a:pt x="3477" y="3857"/>
                  </a:cubicBezTo>
                  <a:cubicBezTo>
                    <a:pt x="4139" y="4193"/>
                    <a:pt x="4810" y="4373"/>
                    <a:pt x="5430" y="4373"/>
                  </a:cubicBezTo>
                  <a:cubicBezTo>
                    <a:pt x="5535" y="4373"/>
                    <a:pt x="5638" y="4368"/>
                    <a:pt x="5739" y="4357"/>
                  </a:cubicBezTo>
                  <a:cubicBezTo>
                    <a:pt x="5846" y="4345"/>
                    <a:pt x="5942" y="4333"/>
                    <a:pt x="6049" y="4321"/>
                  </a:cubicBezTo>
                  <a:cubicBezTo>
                    <a:pt x="6249" y="4290"/>
                    <a:pt x="6452" y="4260"/>
                    <a:pt x="6644" y="4260"/>
                  </a:cubicBezTo>
                  <a:cubicBezTo>
                    <a:pt x="6885" y="4260"/>
                    <a:pt x="7108" y="4307"/>
                    <a:pt x="7287" y="4452"/>
                  </a:cubicBezTo>
                  <a:lnTo>
                    <a:pt x="7382" y="4536"/>
                  </a:lnTo>
                  <a:lnTo>
                    <a:pt x="7406" y="4405"/>
                  </a:lnTo>
                  <a:cubicBezTo>
                    <a:pt x="7573" y="3405"/>
                    <a:pt x="7132" y="2286"/>
                    <a:pt x="6263" y="1500"/>
                  </a:cubicBezTo>
                  <a:cubicBezTo>
                    <a:pt x="5561" y="857"/>
                    <a:pt x="4584" y="416"/>
                    <a:pt x="3370" y="178"/>
                  </a:cubicBezTo>
                  <a:cubicBezTo>
                    <a:pt x="2738" y="56"/>
                    <a:pt x="2099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10842800" y="3125115"/>
              <a:ext cx="235212" cy="136827"/>
            </a:xfrm>
            <a:custGeom>
              <a:avLst/>
              <a:gdLst/>
              <a:ahLst/>
              <a:cxnLst/>
              <a:rect l="l" t="t" r="r" b="b"/>
              <a:pathLst>
                <a:path w="6859" h="3990" extrusionOk="0">
                  <a:moveTo>
                    <a:pt x="12" y="1"/>
                  </a:moveTo>
                  <a:lnTo>
                    <a:pt x="0" y="156"/>
                  </a:lnTo>
                  <a:cubicBezTo>
                    <a:pt x="2393" y="203"/>
                    <a:pt x="5156" y="1775"/>
                    <a:pt x="6739" y="3990"/>
                  </a:cubicBezTo>
                  <a:lnTo>
                    <a:pt x="6858" y="3906"/>
                  </a:lnTo>
                  <a:cubicBezTo>
                    <a:pt x="5251" y="1656"/>
                    <a:pt x="2441" y="4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10827677" y="3112016"/>
              <a:ext cx="166113" cy="285897"/>
            </a:xfrm>
            <a:custGeom>
              <a:avLst/>
              <a:gdLst/>
              <a:ahLst/>
              <a:cxnLst/>
              <a:rect l="l" t="t" r="r" b="b"/>
              <a:pathLst>
                <a:path w="4844" h="8337" extrusionOk="0">
                  <a:moveTo>
                    <a:pt x="1192" y="0"/>
                  </a:moveTo>
                  <a:cubicBezTo>
                    <a:pt x="1162" y="0"/>
                    <a:pt x="1134" y="1"/>
                    <a:pt x="1108" y="2"/>
                  </a:cubicBezTo>
                  <a:cubicBezTo>
                    <a:pt x="513" y="26"/>
                    <a:pt x="1" y="3205"/>
                    <a:pt x="953" y="4764"/>
                  </a:cubicBezTo>
                  <a:cubicBezTo>
                    <a:pt x="1805" y="6176"/>
                    <a:pt x="2139" y="8105"/>
                    <a:pt x="2115" y="8317"/>
                  </a:cubicBezTo>
                  <a:lnTo>
                    <a:pt x="2115" y="8317"/>
                  </a:lnTo>
                  <a:cubicBezTo>
                    <a:pt x="3630" y="7715"/>
                    <a:pt x="4843" y="4673"/>
                    <a:pt x="4108" y="2776"/>
                  </a:cubicBezTo>
                  <a:cubicBezTo>
                    <a:pt x="3132" y="279"/>
                    <a:pt x="1799" y="0"/>
                    <a:pt x="1192" y="0"/>
                  </a:cubicBezTo>
                  <a:close/>
                  <a:moveTo>
                    <a:pt x="2115" y="8317"/>
                  </a:moveTo>
                  <a:lnTo>
                    <a:pt x="2115" y="8317"/>
                  </a:lnTo>
                  <a:cubicBezTo>
                    <a:pt x="2109" y="8319"/>
                    <a:pt x="2103" y="8322"/>
                    <a:pt x="2096" y="8324"/>
                  </a:cubicBezTo>
                  <a:cubicBezTo>
                    <a:pt x="2101" y="8332"/>
                    <a:pt x="2104" y="8336"/>
                    <a:pt x="2107" y="8336"/>
                  </a:cubicBezTo>
                  <a:cubicBezTo>
                    <a:pt x="2111" y="8336"/>
                    <a:pt x="2114" y="8330"/>
                    <a:pt x="2115" y="8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10830557" y="3109547"/>
              <a:ext cx="153528" cy="291212"/>
            </a:xfrm>
            <a:custGeom>
              <a:avLst/>
              <a:gdLst/>
              <a:ahLst/>
              <a:cxnLst/>
              <a:rect l="l" t="t" r="r" b="b"/>
              <a:pathLst>
                <a:path w="4477" h="8492" extrusionOk="0">
                  <a:moveTo>
                    <a:pt x="1121" y="143"/>
                  </a:moveTo>
                  <a:cubicBezTo>
                    <a:pt x="1830" y="143"/>
                    <a:pt x="3043" y="541"/>
                    <a:pt x="3953" y="2872"/>
                  </a:cubicBezTo>
                  <a:cubicBezTo>
                    <a:pt x="4322" y="3836"/>
                    <a:pt x="4215" y="5194"/>
                    <a:pt x="3655" y="6432"/>
                  </a:cubicBezTo>
                  <a:cubicBezTo>
                    <a:pt x="3250" y="7337"/>
                    <a:pt x="2691" y="8004"/>
                    <a:pt x="2096" y="8289"/>
                  </a:cubicBezTo>
                  <a:cubicBezTo>
                    <a:pt x="2060" y="7753"/>
                    <a:pt x="1703" y="6063"/>
                    <a:pt x="929" y="4801"/>
                  </a:cubicBezTo>
                  <a:cubicBezTo>
                    <a:pt x="155" y="3527"/>
                    <a:pt x="381" y="1169"/>
                    <a:pt x="798" y="384"/>
                  </a:cubicBezTo>
                  <a:cubicBezTo>
                    <a:pt x="869" y="241"/>
                    <a:pt x="953" y="157"/>
                    <a:pt x="1024" y="145"/>
                  </a:cubicBezTo>
                  <a:cubicBezTo>
                    <a:pt x="1055" y="144"/>
                    <a:pt x="1087" y="143"/>
                    <a:pt x="1121" y="143"/>
                  </a:cubicBezTo>
                  <a:close/>
                  <a:moveTo>
                    <a:pt x="1124" y="0"/>
                  </a:moveTo>
                  <a:cubicBezTo>
                    <a:pt x="1089" y="0"/>
                    <a:pt x="1056" y="1"/>
                    <a:pt x="1024" y="3"/>
                  </a:cubicBezTo>
                  <a:cubicBezTo>
                    <a:pt x="893" y="3"/>
                    <a:pt x="774" y="110"/>
                    <a:pt x="667" y="312"/>
                  </a:cubicBezTo>
                  <a:cubicBezTo>
                    <a:pt x="226" y="1134"/>
                    <a:pt x="0" y="3562"/>
                    <a:pt x="798" y="4872"/>
                  </a:cubicBezTo>
                  <a:cubicBezTo>
                    <a:pt x="1607" y="6206"/>
                    <a:pt x="1953" y="8027"/>
                    <a:pt x="1965" y="8349"/>
                  </a:cubicBezTo>
                  <a:cubicBezTo>
                    <a:pt x="1953" y="8361"/>
                    <a:pt x="1953" y="8361"/>
                    <a:pt x="1941" y="8373"/>
                  </a:cubicBezTo>
                  <a:cubicBezTo>
                    <a:pt x="1941" y="8396"/>
                    <a:pt x="1941" y="8420"/>
                    <a:pt x="1953" y="8432"/>
                  </a:cubicBezTo>
                  <a:cubicBezTo>
                    <a:pt x="1977" y="8480"/>
                    <a:pt x="2012" y="8492"/>
                    <a:pt x="2024" y="8492"/>
                  </a:cubicBezTo>
                  <a:cubicBezTo>
                    <a:pt x="2048" y="8492"/>
                    <a:pt x="2072" y="8468"/>
                    <a:pt x="2096" y="8444"/>
                  </a:cubicBezTo>
                  <a:cubicBezTo>
                    <a:pt x="2739" y="8182"/>
                    <a:pt x="3358" y="7468"/>
                    <a:pt x="3798" y="6491"/>
                  </a:cubicBezTo>
                  <a:cubicBezTo>
                    <a:pt x="4358" y="5217"/>
                    <a:pt x="4477" y="3813"/>
                    <a:pt x="4084" y="2824"/>
                  </a:cubicBezTo>
                  <a:cubicBezTo>
                    <a:pt x="3151" y="402"/>
                    <a:pt x="1860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10863615" y="3110438"/>
              <a:ext cx="84565" cy="288297"/>
            </a:xfrm>
            <a:custGeom>
              <a:avLst/>
              <a:gdLst/>
              <a:ahLst/>
              <a:cxnLst/>
              <a:rect l="l" t="t" r="r" b="b"/>
              <a:pathLst>
                <a:path w="2466" h="8407" extrusionOk="0">
                  <a:moveTo>
                    <a:pt x="120" y="0"/>
                  </a:moveTo>
                  <a:lnTo>
                    <a:pt x="0" y="96"/>
                  </a:lnTo>
                  <a:cubicBezTo>
                    <a:pt x="96" y="227"/>
                    <a:pt x="215" y="358"/>
                    <a:pt x="358" y="512"/>
                  </a:cubicBezTo>
                  <a:cubicBezTo>
                    <a:pt x="834" y="1060"/>
                    <a:pt x="1501" y="1822"/>
                    <a:pt x="1953" y="3334"/>
                  </a:cubicBezTo>
                  <a:cubicBezTo>
                    <a:pt x="2310" y="4549"/>
                    <a:pt x="1977" y="6311"/>
                    <a:pt x="1001" y="8311"/>
                  </a:cubicBezTo>
                  <a:lnTo>
                    <a:pt x="989" y="8347"/>
                  </a:lnTo>
                  <a:lnTo>
                    <a:pt x="1120" y="8406"/>
                  </a:lnTo>
                  <a:lnTo>
                    <a:pt x="1132" y="8370"/>
                  </a:lnTo>
                  <a:cubicBezTo>
                    <a:pt x="2120" y="6346"/>
                    <a:pt x="2465" y="4537"/>
                    <a:pt x="2096" y="3286"/>
                  </a:cubicBezTo>
                  <a:cubicBezTo>
                    <a:pt x="1632" y="1751"/>
                    <a:pt x="965" y="977"/>
                    <a:pt x="465" y="417"/>
                  </a:cubicBezTo>
                  <a:cubicBezTo>
                    <a:pt x="334" y="262"/>
                    <a:pt x="215" y="13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10612526" y="2890765"/>
              <a:ext cx="403417" cy="305272"/>
            </a:xfrm>
            <a:custGeom>
              <a:avLst/>
              <a:gdLst/>
              <a:ahLst/>
              <a:cxnLst/>
              <a:rect l="l" t="t" r="r" b="b"/>
              <a:pathLst>
                <a:path w="11764" h="8902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1917" y="1727"/>
                    <a:pt x="0" y="5621"/>
                    <a:pt x="4024" y="8180"/>
                  </a:cubicBezTo>
                  <a:cubicBezTo>
                    <a:pt x="4826" y="8692"/>
                    <a:pt x="5607" y="8902"/>
                    <a:pt x="6345" y="8902"/>
                  </a:cubicBezTo>
                  <a:cubicBezTo>
                    <a:pt x="9298" y="8902"/>
                    <a:pt x="11563" y="5542"/>
                    <a:pt x="11764" y="4751"/>
                  </a:cubicBez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10710499" y="2865012"/>
              <a:ext cx="309113" cy="205892"/>
            </a:xfrm>
            <a:custGeom>
              <a:avLst/>
              <a:gdLst/>
              <a:ahLst/>
              <a:cxnLst/>
              <a:rect l="l" t="t" r="r" b="b"/>
              <a:pathLst>
                <a:path w="9014" h="6004" extrusionOk="0">
                  <a:moveTo>
                    <a:pt x="1257" y="0"/>
                  </a:moveTo>
                  <a:cubicBezTo>
                    <a:pt x="884" y="0"/>
                    <a:pt x="587" y="309"/>
                    <a:pt x="346" y="585"/>
                  </a:cubicBezTo>
                  <a:cubicBezTo>
                    <a:pt x="215" y="740"/>
                    <a:pt x="84" y="895"/>
                    <a:pt x="48" y="1097"/>
                  </a:cubicBezTo>
                  <a:cubicBezTo>
                    <a:pt x="1" y="1371"/>
                    <a:pt x="239" y="1954"/>
                    <a:pt x="417" y="2181"/>
                  </a:cubicBezTo>
                  <a:cubicBezTo>
                    <a:pt x="1275" y="3312"/>
                    <a:pt x="2430" y="3740"/>
                    <a:pt x="3656" y="4467"/>
                  </a:cubicBezTo>
                  <a:cubicBezTo>
                    <a:pt x="4727" y="5086"/>
                    <a:pt x="5775" y="5740"/>
                    <a:pt x="7002" y="5967"/>
                  </a:cubicBezTo>
                  <a:cubicBezTo>
                    <a:pt x="7136" y="5991"/>
                    <a:pt x="7287" y="6003"/>
                    <a:pt x="7443" y="6003"/>
                  </a:cubicBezTo>
                  <a:cubicBezTo>
                    <a:pt x="8113" y="6003"/>
                    <a:pt x="8884" y="5782"/>
                    <a:pt x="8942" y="5395"/>
                  </a:cubicBezTo>
                  <a:cubicBezTo>
                    <a:pt x="9014" y="4919"/>
                    <a:pt x="8597" y="4478"/>
                    <a:pt x="8430" y="4002"/>
                  </a:cubicBezTo>
                  <a:cubicBezTo>
                    <a:pt x="8192" y="3264"/>
                    <a:pt x="7525" y="2740"/>
                    <a:pt x="6811" y="2431"/>
                  </a:cubicBezTo>
                  <a:cubicBezTo>
                    <a:pt x="6109" y="2121"/>
                    <a:pt x="5335" y="1978"/>
                    <a:pt x="4608" y="1704"/>
                  </a:cubicBezTo>
                  <a:cubicBezTo>
                    <a:pt x="3632" y="1347"/>
                    <a:pt x="2739" y="787"/>
                    <a:pt x="1846" y="228"/>
                  </a:cubicBezTo>
                  <a:cubicBezTo>
                    <a:pt x="1679" y="121"/>
                    <a:pt x="1501" y="14"/>
                    <a:pt x="1298" y="2"/>
                  </a:cubicBezTo>
                  <a:cubicBezTo>
                    <a:pt x="1285" y="1"/>
                    <a:pt x="1271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10741946" y="2892891"/>
              <a:ext cx="248278" cy="149893"/>
            </a:xfrm>
            <a:custGeom>
              <a:avLst/>
              <a:gdLst/>
              <a:ahLst/>
              <a:cxnLst/>
              <a:rect l="l" t="t" r="r" b="b"/>
              <a:pathLst>
                <a:path w="7240" h="4371" extrusionOk="0">
                  <a:moveTo>
                    <a:pt x="372" y="0"/>
                  </a:moveTo>
                  <a:cubicBezTo>
                    <a:pt x="290" y="0"/>
                    <a:pt x="214" y="22"/>
                    <a:pt x="155" y="82"/>
                  </a:cubicBezTo>
                  <a:cubicBezTo>
                    <a:pt x="0" y="248"/>
                    <a:pt x="131" y="510"/>
                    <a:pt x="250" y="689"/>
                  </a:cubicBezTo>
                  <a:cubicBezTo>
                    <a:pt x="370" y="867"/>
                    <a:pt x="489" y="1046"/>
                    <a:pt x="631" y="1213"/>
                  </a:cubicBezTo>
                  <a:cubicBezTo>
                    <a:pt x="1346" y="2106"/>
                    <a:pt x="2584" y="2344"/>
                    <a:pt x="3501" y="3022"/>
                  </a:cubicBezTo>
                  <a:cubicBezTo>
                    <a:pt x="4656" y="3880"/>
                    <a:pt x="5692" y="4273"/>
                    <a:pt x="6656" y="4320"/>
                  </a:cubicBezTo>
                  <a:cubicBezTo>
                    <a:pt x="6773" y="4327"/>
                    <a:pt x="6907" y="4370"/>
                    <a:pt x="7017" y="4370"/>
                  </a:cubicBezTo>
                  <a:cubicBezTo>
                    <a:pt x="7096" y="4370"/>
                    <a:pt x="7164" y="4348"/>
                    <a:pt x="7204" y="4273"/>
                  </a:cubicBezTo>
                  <a:cubicBezTo>
                    <a:pt x="7239" y="4201"/>
                    <a:pt x="6858" y="3773"/>
                    <a:pt x="6847" y="3701"/>
                  </a:cubicBezTo>
                  <a:cubicBezTo>
                    <a:pt x="6751" y="3082"/>
                    <a:pt x="6644" y="2939"/>
                    <a:pt x="6096" y="2641"/>
                  </a:cubicBezTo>
                  <a:cubicBezTo>
                    <a:pt x="5549" y="2356"/>
                    <a:pt x="4942" y="2213"/>
                    <a:pt x="4358" y="1987"/>
                  </a:cubicBezTo>
                  <a:cubicBezTo>
                    <a:pt x="3072" y="1510"/>
                    <a:pt x="1965" y="665"/>
                    <a:pt x="727" y="94"/>
                  </a:cubicBezTo>
                  <a:cubicBezTo>
                    <a:pt x="615" y="45"/>
                    <a:pt x="487" y="0"/>
                    <a:pt x="372" y="0"/>
                  </a:cubicBezTo>
                  <a:close/>
                </a:path>
              </a:pathLst>
            </a:custGeom>
            <a:solidFill>
              <a:srgbClr val="C2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10712968" y="2753598"/>
              <a:ext cx="190289" cy="120881"/>
            </a:xfrm>
            <a:custGeom>
              <a:avLst/>
              <a:gdLst/>
              <a:ahLst/>
              <a:cxnLst/>
              <a:rect l="l" t="t" r="r" b="b"/>
              <a:pathLst>
                <a:path w="5549" h="3525" extrusionOk="0">
                  <a:moveTo>
                    <a:pt x="3441" y="0"/>
                  </a:moveTo>
                  <a:cubicBezTo>
                    <a:pt x="2977" y="298"/>
                    <a:pt x="524" y="1286"/>
                    <a:pt x="0" y="1667"/>
                  </a:cubicBezTo>
                  <a:cubicBezTo>
                    <a:pt x="98" y="1629"/>
                    <a:pt x="194" y="1612"/>
                    <a:pt x="285" y="1612"/>
                  </a:cubicBezTo>
                  <a:cubicBezTo>
                    <a:pt x="684" y="1612"/>
                    <a:pt x="1014" y="1942"/>
                    <a:pt x="1179" y="2358"/>
                  </a:cubicBezTo>
                  <a:cubicBezTo>
                    <a:pt x="1304" y="2273"/>
                    <a:pt x="1456" y="2235"/>
                    <a:pt x="1614" y="2235"/>
                  </a:cubicBezTo>
                  <a:cubicBezTo>
                    <a:pt x="2014" y="2235"/>
                    <a:pt x="2454" y="2479"/>
                    <a:pt x="2608" y="2846"/>
                  </a:cubicBezTo>
                  <a:cubicBezTo>
                    <a:pt x="2691" y="2717"/>
                    <a:pt x="2967" y="2656"/>
                    <a:pt x="3209" y="2656"/>
                  </a:cubicBezTo>
                  <a:cubicBezTo>
                    <a:pt x="3347" y="2656"/>
                    <a:pt x="3474" y="2676"/>
                    <a:pt x="3548" y="2715"/>
                  </a:cubicBezTo>
                  <a:cubicBezTo>
                    <a:pt x="3762" y="2834"/>
                    <a:pt x="3870" y="3072"/>
                    <a:pt x="3882" y="3310"/>
                  </a:cubicBezTo>
                  <a:cubicBezTo>
                    <a:pt x="4040" y="3123"/>
                    <a:pt x="4280" y="3043"/>
                    <a:pt x="4533" y="3043"/>
                  </a:cubicBezTo>
                  <a:cubicBezTo>
                    <a:pt x="4924" y="3043"/>
                    <a:pt x="5346" y="3235"/>
                    <a:pt x="5548" y="3525"/>
                  </a:cubicBezTo>
                  <a:cubicBezTo>
                    <a:pt x="5536" y="3298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10975889" y="2842997"/>
              <a:ext cx="93138" cy="155208"/>
            </a:xfrm>
            <a:custGeom>
              <a:avLst/>
              <a:gdLst/>
              <a:ahLst/>
              <a:cxnLst/>
              <a:rect l="l" t="t" r="r" b="b"/>
              <a:pathLst>
                <a:path w="2716" h="4526" extrusionOk="0">
                  <a:moveTo>
                    <a:pt x="1072" y="0"/>
                  </a:moveTo>
                  <a:cubicBezTo>
                    <a:pt x="422" y="0"/>
                    <a:pt x="131" y="970"/>
                    <a:pt x="72" y="1334"/>
                  </a:cubicBezTo>
                  <a:cubicBezTo>
                    <a:pt x="1" y="1691"/>
                    <a:pt x="60" y="2061"/>
                    <a:pt x="144" y="2418"/>
                  </a:cubicBezTo>
                  <a:cubicBezTo>
                    <a:pt x="275" y="2977"/>
                    <a:pt x="501" y="3525"/>
                    <a:pt x="894" y="3954"/>
                  </a:cubicBezTo>
                  <a:cubicBezTo>
                    <a:pt x="1261" y="4367"/>
                    <a:pt x="2083" y="4526"/>
                    <a:pt x="2654" y="4526"/>
                  </a:cubicBezTo>
                  <a:cubicBezTo>
                    <a:pt x="2675" y="4526"/>
                    <a:pt x="2695" y="4526"/>
                    <a:pt x="2715" y="4525"/>
                  </a:cubicBezTo>
                  <a:cubicBezTo>
                    <a:pt x="2632" y="3894"/>
                    <a:pt x="2275" y="3049"/>
                    <a:pt x="1906" y="2322"/>
                  </a:cubicBezTo>
                  <a:lnTo>
                    <a:pt x="1477" y="1179"/>
                  </a:lnTo>
                  <a:cubicBezTo>
                    <a:pt x="1418" y="810"/>
                    <a:pt x="1156" y="239"/>
                    <a:pt x="1096" y="1"/>
                  </a:cubicBezTo>
                  <a:cubicBezTo>
                    <a:pt x="1088" y="0"/>
                    <a:pt x="1080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11020400" y="2868613"/>
              <a:ext cx="62515" cy="56788"/>
            </a:xfrm>
            <a:custGeom>
              <a:avLst/>
              <a:gdLst/>
              <a:ahLst/>
              <a:cxnLst/>
              <a:rect l="l" t="t" r="r" b="b"/>
              <a:pathLst>
                <a:path w="1823" h="1656" extrusionOk="0">
                  <a:moveTo>
                    <a:pt x="997" y="1"/>
                  </a:moveTo>
                  <a:cubicBezTo>
                    <a:pt x="922" y="1"/>
                    <a:pt x="854" y="20"/>
                    <a:pt x="786" y="40"/>
                  </a:cubicBezTo>
                  <a:cubicBezTo>
                    <a:pt x="548" y="99"/>
                    <a:pt x="322" y="230"/>
                    <a:pt x="179" y="432"/>
                  </a:cubicBezTo>
                  <a:cubicBezTo>
                    <a:pt x="48" y="635"/>
                    <a:pt x="0" y="909"/>
                    <a:pt x="120" y="1123"/>
                  </a:cubicBezTo>
                  <a:cubicBezTo>
                    <a:pt x="179" y="1242"/>
                    <a:pt x="274" y="1325"/>
                    <a:pt x="370" y="1409"/>
                  </a:cubicBezTo>
                  <a:cubicBezTo>
                    <a:pt x="489" y="1504"/>
                    <a:pt x="608" y="1599"/>
                    <a:pt x="739" y="1635"/>
                  </a:cubicBezTo>
                  <a:cubicBezTo>
                    <a:pt x="795" y="1649"/>
                    <a:pt x="851" y="1656"/>
                    <a:pt x="907" y="1656"/>
                  </a:cubicBezTo>
                  <a:cubicBezTo>
                    <a:pt x="992" y="1656"/>
                    <a:pt x="1076" y="1640"/>
                    <a:pt x="1155" y="1611"/>
                  </a:cubicBezTo>
                  <a:cubicBezTo>
                    <a:pt x="1298" y="1564"/>
                    <a:pt x="1429" y="1480"/>
                    <a:pt x="1548" y="1385"/>
                  </a:cubicBezTo>
                  <a:cubicBezTo>
                    <a:pt x="1703" y="1242"/>
                    <a:pt x="1822" y="1052"/>
                    <a:pt x="1810" y="849"/>
                  </a:cubicBezTo>
                  <a:cubicBezTo>
                    <a:pt x="1798" y="730"/>
                    <a:pt x="1751" y="623"/>
                    <a:pt x="1691" y="516"/>
                  </a:cubicBezTo>
                  <a:cubicBezTo>
                    <a:pt x="1560" y="266"/>
                    <a:pt x="1334" y="28"/>
                    <a:pt x="1048" y="4"/>
                  </a:cubicBezTo>
                  <a:cubicBezTo>
                    <a:pt x="1031" y="2"/>
                    <a:pt x="101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10653745" y="2889153"/>
              <a:ext cx="364632" cy="309524"/>
            </a:xfrm>
            <a:custGeom>
              <a:avLst/>
              <a:gdLst/>
              <a:ahLst/>
              <a:cxnLst/>
              <a:rect l="l" t="t" r="r" b="b"/>
              <a:pathLst>
                <a:path w="10633" h="9026" extrusionOk="0">
                  <a:moveTo>
                    <a:pt x="1799" y="0"/>
                  </a:moveTo>
                  <a:cubicBezTo>
                    <a:pt x="941" y="1298"/>
                    <a:pt x="1" y="3239"/>
                    <a:pt x="417" y="5167"/>
                  </a:cubicBezTo>
                  <a:cubicBezTo>
                    <a:pt x="679" y="6406"/>
                    <a:pt x="1477" y="7453"/>
                    <a:pt x="2787" y="8287"/>
                  </a:cubicBezTo>
                  <a:cubicBezTo>
                    <a:pt x="3549" y="8775"/>
                    <a:pt x="4335" y="9025"/>
                    <a:pt x="5144" y="9025"/>
                  </a:cubicBezTo>
                  <a:cubicBezTo>
                    <a:pt x="5680" y="9025"/>
                    <a:pt x="6216" y="8918"/>
                    <a:pt x="6752" y="8692"/>
                  </a:cubicBezTo>
                  <a:cubicBezTo>
                    <a:pt x="8978" y="7811"/>
                    <a:pt x="10478" y="5417"/>
                    <a:pt x="10633" y="4810"/>
                  </a:cubicBezTo>
                  <a:lnTo>
                    <a:pt x="10490" y="4775"/>
                  </a:lnTo>
                  <a:cubicBezTo>
                    <a:pt x="10335" y="5370"/>
                    <a:pt x="8871" y="7692"/>
                    <a:pt x="6704" y="8561"/>
                  </a:cubicBezTo>
                  <a:cubicBezTo>
                    <a:pt x="6180" y="8764"/>
                    <a:pt x="5661" y="8866"/>
                    <a:pt x="5149" y="8866"/>
                  </a:cubicBezTo>
                  <a:cubicBezTo>
                    <a:pt x="4370" y="8866"/>
                    <a:pt x="3605" y="8630"/>
                    <a:pt x="2858" y="8156"/>
                  </a:cubicBezTo>
                  <a:cubicBezTo>
                    <a:pt x="1584" y="7346"/>
                    <a:pt x="810" y="6322"/>
                    <a:pt x="560" y="5132"/>
                  </a:cubicBezTo>
                  <a:cubicBezTo>
                    <a:pt x="144" y="3167"/>
                    <a:pt x="1239" y="1119"/>
                    <a:pt x="1929" y="83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10708065" y="2862509"/>
              <a:ext cx="313193" cy="210796"/>
            </a:xfrm>
            <a:custGeom>
              <a:avLst/>
              <a:gdLst/>
              <a:ahLst/>
              <a:cxnLst/>
              <a:rect l="l" t="t" r="r" b="b"/>
              <a:pathLst>
                <a:path w="9133" h="6147" extrusionOk="0">
                  <a:moveTo>
                    <a:pt x="1318" y="145"/>
                  </a:moveTo>
                  <a:cubicBezTo>
                    <a:pt x="1331" y="145"/>
                    <a:pt x="1344" y="145"/>
                    <a:pt x="1358" y="146"/>
                  </a:cubicBezTo>
                  <a:cubicBezTo>
                    <a:pt x="1548" y="158"/>
                    <a:pt x="1727" y="277"/>
                    <a:pt x="1881" y="372"/>
                  </a:cubicBezTo>
                  <a:lnTo>
                    <a:pt x="1929" y="408"/>
                  </a:lnTo>
                  <a:cubicBezTo>
                    <a:pt x="2798" y="944"/>
                    <a:pt x="3679" y="1503"/>
                    <a:pt x="4656" y="1849"/>
                  </a:cubicBezTo>
                  <a:cubicBezTo>
                    <a:pt x="4953" y="1968"/>
                    <a:pt x="5275" y="2051"/>
                    <a:pt x="5572" y="2146"/>
                  </a:cubicBezTo>
                  <a:cubicBezTo>
                    <a:pt x="6001" y="2265"/>
                    <a:pt x="6441" y="2396"/>
                    <a:pt x="6858" y="2575"/>
                  </a:cubicBezTo>
                  <a:cubicBezTo>
                    <a:pt x="7323" y="2789"/>
                    <a:pt x="8156" y="3254"/>
                    <a:pt x="8430" y="4099"/>
                  </a:cubicBezTo>
                  <a:cubicBezTo>
                    <a:pt x="8489" y="4266"/>
                    <a:pt x="8585" y="4444"/>
                    <a:pt x="8668" y="4611"/>
                  </a:cubicBezTo>
                  <a:cubicBezTo>
                    <a:pt x="8835" y="4897"/>
                    <a:pt x="8978" y="5182"/>
                    <a:pt x="8930" y="5468"/>
                  </a:cubicBezTo>
                  <a:cubicBezTo>
                    <a:pt x="8918" y="5552"/>
                    <a:pt x="8858" y="5635"/>
                    <a:pt x="8751" y="5706"/>
                  </a:cubicBezTo>
                  <a:cubicBezTo>
                    <a:pt x="8492" y="5894"/>
                    <a:pt x="7999" y="6008"/>
                    <a:pt x="7532" y="6008"/>
                  </a:cubicBezTo>
                  <a:cubicBezTo>
                    <a:pt x="7377" y="6008"/>
                    <a:pt x="7224" y="5995"/>
                    <a:pt x="7084" y="5968"/>
                  </a:cubicBezTo>
                  <a:cubicBezTo>
                    <a:pt x="5965" y="5754"/>
                    <a:pt x="5001" y="5194"/>
                    <a:pt x="3989" y="4599"/>
                  </a:cubicBezTo>
                  <a:lnTo>
                    <a:pt x="3763" y="4468"/>
                  </a:lnTo>
                  <a:cubicBezTo>
                    <a:pt x="3489" y="4313"/>
                    <a:pt x="3227" y="4170"/>
                    <a:pt x="2965" y="4028"/>
                  </a:cubicBezTo>
                  <a:cubicBezTo>
                    <a:pt x="2060" y="3539"/>
                    <a:pt x="1203" y="3075"/>
                    <a:pt x="548" y="2206"/>
                  </a:cubicBezTo>
                  <a:cubicBezTo>
                    <a:pt x="381" y="1992"/>
                    <a:pt x="155" y="1432"/>
                    <a:pt x="191" y="1182"/>
                  </a:cubicBezTo>
                  <a:cubicBezTo>
                    <a:pt x="226" y="1003"/>
                    <a:pt x="357" y="849"/>
                    <a:pt x="465" y="718"/>
                  </a:cubicBezTo>
                  <a:cubicBezTo>
                    <a:pt x="716" y="420"/>
                    <a:pt x="1001" y="145"/>
                    <a:pt x="1318" y="145"/>
                  </a:cubicBezTo>
                  <a:close/>
                  <a:moveTo>
                    <a:pt x="1306" y="0"/>
                  </a:moveTo>
                  <a:cubicBezTo>
                    <a:pt x="931" y="0"/>
                    <a:pt x="628" y="295"/>
                    <a:pt x="357" y="610"/>
                  </a:cubicBezTo>
                  <a:cubicBezTo>
                    <a:pt x="238" y="753"/>
                    <a:pt x="84" y="932"/>
                    <a:pt x="48" y="1158"/>
                  </a:cubicBezTo>
                  <a:cubicBezTo>
                    <a:pt x="0" y="1456"/>
                    <a:pt x="238" y="2051"/>
                    <a:pt x="429" y="2289"/>
                  </a:cubicBezTo>
                  <a:cubicBezTo>
                    <a:pt x="1107" y="3194"/>
                    <a:pt x="1977" y="3658"/>
                    <a:pt x="2893" y="4159"/>
                  </a:cubicBezTo>
                  <a:cubicBezTo>
                    <a:pt x="3155" y="4289"/>
                    <a:pt x="3417" y="4444"/>
                    <a:pt x="3691" y="4599"/>
                  </a:cubicBezTo>
                  <a:lnTo>
                    <a:pt x="3917" y="4730"/>
                  </a:lnTo>
                  <a:cubicBezTo>
                    <a:pt x="4894" y="5302"/>
                    <a:pt x="5906" y="5897"/>
                    <a:pt x="7061" y="6111"/>
                  </a:cubicBezTo>
                  <a:cubicBezTo>
                    <a:pt x="7192" y="6135"/>
                    <a:pt x="7346" y="6147"/>
                    <a:pt x="7513" y="6147"/>
                  </a:cubicBezTo>
                  <a:cubicBezTo>
                    <a:pt x="7989" y="6147"/>
                    <a:pt x="8537" y="6040"/>
                    <a:pt x="8847" y="5825"/>
                  </a:cubicBezTo>
                  <a:cubicBezTo>
                    <a:pt x="8989" y="5730"/>
                    <a:pt x="9061" y="5611"/>
                    <a:pt x="9085" y="5480"/>
                  </a:cubicBezTo>
                  <a:cubicBezTo>
                    <a:pt x="9132" y="5159"/>
                    <a:pt x="8966" y="4837"/>
                    <a:pt x="8811" y="4528"/>
                  </a:cubicBezTo>
                  <a:cubicBezTo>
                    <a:pt x="8716" y="4373"/>
                    <a:pt x="8632" y="4206"/>
                    <a:pt x="8585" y="4051"/>
                  </a:cubicBezTo>
                  <a:cubicBezTo>
                    <a:pt x="8358" y="3385"/>
                    <a:pt x="7763" y="2813"/>
                    <a:pt x="6918" y="2444"/>
                  </a:cubicBezTo>
                  <a:cubicBezTo>
                    <a:pt x="6501" y="2254"/>
                    <a:pt x="6049" y="2123"/>
                    <a:pt x="5620" y="2003"/>
                  </a:cubicBezTo>
                  <a:cubicBezTo>
                    <a:pt x="5322" y="1908"/>
                    <a:pt x="5013" y="1825"/>
                    <a:pt x="4703" y="1718"/>
                  </a:cubicBezTo>
                  <a:cubicBezTo>
                    <a:pt x="3751" y="1361"/>
                    <a:pt x="2870" y="813"/>
                    <a:pt x="2012" y="277"/>
                  </a:cubicBezTo>
                  <a:lnTo>
                    <a:pt x="1965" y="241"/>
                  </a:lnTo>
                  <a:cubicBezTo>
                    <a:pt x="1798" y="146"/>
                    <a:pt x="1596" y="15"/>
                    <a:pt x="1369" y="3"/>
                  </a:cubicBezTo>
                  <a:cubicBezTo>
                    <a:pt x="1348" y="1"/>
                    <a:pt x="1327" y="0"/>
                    <a:pt x="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10740300" y="2890354"/>
              <a:ext cx="252359" cy="154796"/>
            </a:xfrm>
            <a:custGeom>
              <a:avLst/>
              <a:gdLst/>
              <a:ahLst/>
              <a:cxnLst/>
              <a:rect l="l" t="t" r="r" b="b"/>
              <a:pathLst>
                <a:path w="7359" h="4514" extrusionOk="0">
                  <a:moveTo>
                    <a:pt x="429" y="144"/>
                  </a:moveTo>
                  <a:cubicBezTo>
                    <a:pt x="525" y="144"/>
                    <a:pt x="644" y="191"/>
                    <a:pt x="739" y="239"/>
                  </a:cubicBezTo>
                  <a:cubicBezTo>
                    <a:pt x="1263" y="477"/>
                    <a:pt x="1775" y="775"/>
                    <a:pt x="2263" y="1061"/>
                  </a:cubicBezTo>
                  <a:cubicBezTo>
                    <a:pt x="2942" y="1453"/>
                    <a:pt x="3632" y="1858"/>
                    <a:pt x="4382" y="2132"/>
                  </a:cubicBezTo>
                  <a:cubicBezTo>
                    <a:pt x="4573" y="2204"/>
                    <a:pt x="4775" y="2275"/>
                    <a:pt x="4966" y="2334"/>
                  </a:cubicBezTo>
                  <a:cubicBezTo>
                    <a:pt x="5347" y="2465"/>
                    <a:pt x="5752" y="2596"/>
                    <a:pt x="6109" y="2787"/>
                  </a:cubicBezTo>
                  <a:cubicBezTo>
                    <a:pt x="6644" y="3073"/>
                    <a:pt x="6728" y="3192"/>
                    <a:pt x="6823" y="3787"/>
                  </a:cubicBezTo>
                  <a:cubicBezTo>
                    <a:pt x="6835" y="3823"/>
                    <a:pt x="6871" y="3894"/>
                    <a:pt x="6990" y="4049"/>
                  </a:cubicBezTo>
                  <a:cubicBezTo>
                    <a:pt x="7049" y="4132"/>
                    <a:pt x="7156" y="4275"/>
                    <a:pt x="7180" y="4323"/>
                  </a:cubicBezTo>
                  <a:cubicBezTo>
                    <a:pt x="7155" y="4355"/>
                    <a:pt x="7119" y="4366"/>
                    <a:pt x="7065" y="4366"/>
                  </a:cubicBezTo>
                  <a:cubicBezTo>
                    <a:pt x="7019" y="4366"/>
                    <a:pt x="6960" y="4358"/>
                    <a:pt x="6883" y="4347"/>
                  </a:cubicBezTo>
                  <a:cubicBezTo>
                    <a:pt x="6823" y="4335"/>
                    <a:pt x="6764" y="4323"/>
                    <a:pt x="6704" y="4323"/>
                  </a:cubicBezTo>
                  <a:cubicBezTo>
                    <a:pt x="5704" y="4275"/>
                    <a:pt x="4692" y="3847"/>
                    <a:pt x="3585" y="3037"/>
                  </a:cubicBezTo>
                  <a:cubicBezTo>
                    <a:pt x="3215" y="2763"/>
                    <a:pt x="2799" y="2561"/>
                    <a:pt x="2382" y="2358"/>
                  </a:cubicBezTo>
                  <a:cubicBezTo>
                    <a:pt x="1751" y="2049"/>
                    <a:pt x="1156" y="1763"/>
                    <a:pt x="739" y="1239"/>
                  </a:cubicBezTo>
                  <a:cubicBezTo>
                    <a:pt x="596" y="1084"/>
                    <a:pt x="477" y="894"/>
                    <a:pt x="358" y="727"/>
                  </a:cubicBezTo>
                  <a:cubicBezTo>
                    <a:pt x="275" y="584"/>
                    <a:pt x="132" y="346"/>
                    <a:pt x="263" y="215"/>
                  </a:cubicBezTo>
                  <a:cubicBezTo>
                    <a:pt x="298" y="168"/>
                    <a:pt x="358" y="144"/>
                    <a:pt x="429" y="144"/>
                  </a:cubicBezTo>
                  <a:close/>
                  <a:moveTo>
                    <a:pt x="427" y="1"/>
                  </a:moveTo>
                  <a:cubicBezTo>
                    <a:pt x="288" y="1"/>
                    <a:pt x="199" y="52"/>
                    <a:pt x="144" y="108"/>
                  </a:cubicBezTo>
                  <a:cubicBezTo>
                    <a:pt x="1" y="263"/>
                    <a:pt x="37" y="513"/>
                    <a:pt x="239" y="810"/>
                  </a:cubicBezTo>
                  <a:cubicBezTo>
                    <a:pt x="358" y="989"/>
                    <a:pt x="477" y="1168"/>
                    <a:pt x="620" y="1334"/>
                  </a:cubicBezTo>
                  <a:cubicBezTo>
                    <a:pt x="1060" y="1882"/>
                    <a:pt x="1703" y="2192"/>
                    <a:pt x="2323" y="2489"/>
                  </a:cubicBezTo>
                  <a:cubicBezTo>
                    <a:pt x="2727" y="2692"/>
                    <a:pt x="3144" y="2894"/>
                    <a:pt x="3501" y="3156"/>
                  </a:cubicBezTo>
                  <a:cubicBezTo>
                    <a:pt x="4620" y="3989"/>
                    <a:pt x="5668" y="4418"/>
                    <a:pt x="6704" y="4478"/>
                  </a:cubicBezTo>
                  <a:cubicBezTo>
                    <a:pt x="6752" y="4478"/>
                    <a:pt x="6799" y="4490"/>
                    <a:pt x="6859" y="4490"/>
                  </a:cubicBezTo>
                  <a:cubicBezTo>
                    <a:pt x="6918" y="4501"/>
                    <a:pt x="6990" y="4513"/>
                    <a:pt x="7061" y="4513"/>
                  </a:cubicBezTo>
                  <a:cubicBezTo>
                    <a:pt x="7168" y="4513"/>
                    <a:pt x="7264" y="4490"/>
                    <a:pt x="7323" y="4382"/>
                  </a:cubicBezTo>
                  <a:cubicBezTo>
                    <a:pt x="7359" y="4311"/>
                    <a:pt x="7299" y="4216"/>
                    <a:pt x="7109" y="3954"/>
                  </a:cubicBezTo>
                  <a:cubicBezTo>
                    <a:pt x="7049" y="3882"/>
                    <a:pt x="6978" y="3787"/>
                    <a:pt x="6966" y="3763"/>
                  </a:cubicBezTo>
                  <a:cubicBezTo>
                    <a:pt x="6871" y="3132"/>
                    <a:pt x="6752" y="2966"/>
                    <a:pt x="6180" y="2656"/>
                  </a:cubicBezTo>
                  <a:cubicBezTo>
                    <a:pt x="5811" y="2454"/>
                    <a:pt x="5406" y="2323"/>
                    <a:pt x="5013" y="2192"/>
                  </a:cubicBezTo>
                  <a:cubicBezTo>
                    <a:pt x="4823" y="2132"/>
                    <a:pt x="4620" y="2061"/>
                    <a:pt x="4430" y="1989"/>
                  </a:cubicBezTo>
                  <a:cubicBezTo>
                    <a:pt x="3704" y="1715"/>
                    <a:pt x="3013" y="1322"/>
                    <a:pt x="2334" y="930"/>
                  </a:cubicBezTo>
                  <a:cubicBezTo>
                    <a:pt x="1846" y="644"/>
                    <a:pt x="1334" y="346"/>
                    <a:pt x="810" y="96"/>
                  </a:cubicBezTo>
                  <a:cubicBezTo>
                    <a:pt x="652" y="27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10661084" y="2944260"/>
              <a:ext cx="28634" cy="9842"/>
            </a:xfrm>
            <a:custGeom>
              <a:avLst/>
              <a:gdLst/>
              <a:ahLst/>
              <a:cxnLst/>
              <a:rect l="l" t="t" r="r" b="b"/>
              <a:pathLst>
                <a:path w="835" h="287" extrusionOk="0">
                  <a:moveTo>
                    <a:pt x="84" y="0"/>
                  </a:moveTo>
                  <a:lnTo>
                    <a:pt x="1" y="131"/>
                  </a:lnTo>
                  <a:cubicBezTo>
                    <a:pt x="120" y="203"/>
                    <a:pt x="251" y="286"/>
                    <a:pt x="418" y="286"/>
                  </a:cubicBezTo>
                  <a:lnTo>
                    <a:pt x="430" y="286"/>
                  </a:lnTo>
                  <a:cubicBezTo>
                    <a:pt x="572" y="286"/>
                    <a:pt x="715" y="274"/>
                    <a:pt x="834" y="72"/>
                  </a:cubicBezTo>
                  <a:lnTo>
                    <a:pt x="703" y="0"/>
                  </a:lnTo>
                  <a:cubicBezTo>
                    <a:pt x="620" y="131"/>
                    <a:pt x="537" y="131"/>
                    <a:pt x="406" y="131"/>
                  </a:cubicBezTo>
                  <a:cubicBezTo>
                    <a:pt x="299" y="131"/>
                    <a:pt x="180" y="72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10695411" y="3017336"/>
              <a:ext cx="27365" cy="22907"/>
            </a:xfrm>
            <a:custGeom>
              <a:avLst/>
              <a:gdLst/>
              <a:ahLst/>
              <a:cxnLst/>
              <a:rect l="l" t="t" r="r" b="b"/>
              <a:pathLst>
                <a:path w="798" h="668" extrusionOk="0">
                  <a:moveTo>
                    <a:pt x="762" y="1"/>
                  </a:moveTo>
                  <a:lnTo>
                    <a:pt x="726" y="13"/>
                  </a:lnTo>
                  <a:cubicBezTo>
                    <a:pt x="488" y="72"/>
                    <a:pt x="0" y="215"/>
                    <a:pt x="107" y="667"/>
                  </a:cubicBezTo>
                  <a:lnTo>
                    <a:pt x="250" y="632"/>
                  </a:lnTo>
                  <a:cubicBezTo>
                    <a:pt x="179" y="346"/>
                    <a:pt x="464" y="239"/>
                    <a:pt x="774" y="155"/>
                  </a:cubicBezTo>
                  <a:lnTo>
                    <a:pt x="798" y="144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10714580" y="3089212"/>
              <a:ext cx="9019" cy="28600"/>
            </a:xfrm>
            <a:custGeom>
              <a:avLst/>
              <a:gdLst/>
              <a:ahLst/>
              <a:cxnLst/>
              <a:rect l="l" t="t" r="r" b="b"/>
              <a:pathLst>
                <a:path w="263" h="834" extrusionOk="0">
                  <a:moveTo>
                    <a:pt x="215" y="0"/>
                  </a:moveTo>
                  <a:cubicBezTo>
                    <a:pt x="48" y="48"/>
                    <a:pt x="13" y="250"/>
                    <a:pt x="36" y="417"/>
                  </a:cubicBezTo>
                  <a:cubicBezTo>
                    <a:pt x="48" y="548"/>
                    <a:pt x="60" y="667"/>
                    <a:pt x="1" y="715"/>
                  </a:cubicBezTo>
                  <a:lnTo>
                    <a:pt x="84" y="834"/>
                  </a:lnTo>
                  <a:cubicBezTo>
                    <a:pt x="227" y="726"/>
                    <a:pt x="203" y="524"/>
                    <a:pt x="191" y="393"/>
                  </a:cubicBezTo>
                  <a:cubicBezTo>
                    <a:pt x="179" y="310"/>
                    <a:pt x="179" y="167"/>
                    <a:pt x="263" y="1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10809707" y="3090412"/>
              <a:ext cx="14334" cy="26988"/>
            </a:xfrm>
            <a:custGeom>
              <a:avLst/>
              <a:gdLst/>
              <a:ahLst/>
              <a:cxnLst/>
              <a:rect l="l" t="t" r="r" b="b"/>
              <a:pathLst>
                <a:path w="418" h="787" extrusionOk="0">
                  <a:moveTo>
                    <a:pt x="382" y="1"/>
                  </a:moveTo>
                  <a:lnTo>
                    <a:pt x="239" y="37"/>
                  </a:lnTo>
                  <a:cubicBezTo>
                    <a:pt x="263" y="156"/>
                    <a:pt x="263" y="406"/>
                    <a:pt x="168" y="537"/>
                  </a:cubicBezTo>
                  <a:cubicBezTo>
                    <a:pt x="120" y="596"/>
                    <a:pt x="72" y="632"/>
                    <a:pt x="1" y="632"/>
                  </a:cubicBezTo>
                  <a:lnTo>
                    <a:pt x="13" y="787"/>
                  </a:lnTo>
                  <a:cubicBezTo>
                    <a:pt x="132" y="763"/>
                    <a:pt x="215" y="715"/>
                    <a:pt x="287" y="620"/>
                  </a:cubicBezTo>
                  <a:cubicBezTo>
                    <a:pt x="418" y="441"/>
                    <a:pt x="406" y="144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10765230" y="3117365"/>
              <a:ext cx="13888" cy="25342"/>
            </a:xfrm>
            <a:custGeom>
              <a:avLst/>
              <a:gdLst/>
              <a:ahLst/>
              <a:cxnLst/>
              <a:rect l="l" t="t" r="r" b="b"/>
              <a:pathLst>
                <a:path w="405" h="739" extrusionOk="0">
                  <a:moveTo>
                    <a:pt x="274" y="1"/>
                  </a:moveTo>
                  <a:cubicBezTo>
                    <a:pt x="191" y="120"/>
                    <a:pt x="0" y="370"/>
                    <a:pt x="24" y="739"/>
                  </a:cubicBezTo>
                  <a:lnTo>
                    <a:pt x="167" y="739"/>
                  </a:lnTo>
                  <a:cubicBezTo>
                    <a:pt x="155" y="406"/>
                    <a:pt x="310" y="203"/>
                    <a:pt x="393" y="84"/>
                  </a:cubicBezTo>
                  <a:lnTo>
                    <a:pt x="40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10895061" y="3103477"/>
              <a:ext cx="15535" cy="36796"/>
            </a:xfrm>
            <a:custGeom>
              <a:avLst/>
              <a:gdLst/>
              <a:ahLst/>
              <a:cxnLst/>
              <a:rect l="l" t="t" r="r" b="b"/>
              <a:pathLst>
                <a:path w="453" h="1073" extrusionOk="0">
                  <a:moveTo>
                    <a:pt x="346" y="1"/>
                  </a:moveTo>
                  <a:cubicBezTo>
                    <a:pt x="226" y="132"/>
                    <a:pt x="107" y="299"/>
                    <a:pt x="48" y="501"/>
                  </a:cubicBezTo>
                  <a:cubicBezTo>
                    <a:pt x="0" y="727"/>
                    <a:pt x="60" y="953"/>
                    <a:pt x="215" y="1072"/>
                  </a:cubicBezTo>
                  <a:lnTo>
                    <a:pt x="310" y="965"/>
                  </a:lnTo>
                  <a:cubicBezTo>
                    <a:pt x="179" y="858"/>
                    <a:pt x="167" y="668"/>
                    <a:pt x="203" y="537"/>
                  </a:cubicBezTo>
                  <a:cubicBezTo>
                    <a:pt x="238" y="358"/>
                    <a:pt x="346" y="215"/>
                    <a:pt x="453" y="96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10900377" y="3179022"/>
              <a:ext cx="9808" cy="22084"/>
            </a:xfrm>
            <a:custGeom>
              <a:avLst/>
              <a:gdLst/>
              <a:ahLst/>
              <a:cxnLst/>
              <a:rect l="l" t="t" r="r" b="b"/>
              <a:pathLst>
                <a:path w="286" h="644" extrusionOk="0">
                  <a:moveTo>
                    <a:pt x="131" y="1"/>
                  </a:moveTo>
                  <a:lnTo>
                    <a:pt x="0" y="84"/>
                  </a:lnTo>
                  <a:cubicBezTo>
                    <a:pt x="107" y="239"/>
                    <a:pt x="131" y="429"/>
                    <a:pt x="83" y="608"/>
                  </a:cubicBezTo>
                  <a:lnTo>
                    <a:pt x="226" y="644"/>
                  </a:lnTo>
                  <a:cubicBezTo>
                    <a:pt x="286" y="429"/>
                    <a:pt x="250" y="19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0817080" y="3196991"/>
              <a:ext cx="22084" cy="20850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500" y="0"/>
                  </a:moveTo>
                  <a:cubicBezTo>
                    <a:pt x="500" y="131"/>
                    <a:pt x="453" y="239"/>
                    <a:pt x="369" y="322"/>
                  </a:cubicBezTo>
                  <a:cubicBezTo>
                    <a:pt x="262" y="417"/>
                    <a:pt x="107" y="453"/>
                    <a:pt x="12" y="453"/>
                  </a:cubicBezTo>
                  <a:lnTo>
                    <a:pt x="0" y="596"/>
                  </a:lnTo>
                  <a:cubicBezTo>
                    <a:pt x="12" y="608"/>
                    <a:pt x="24" y="608"/>
                    <a:pt x="36" y="608"/>
                  </a:cubicBezTo>
                  <a:cubicBezTo>
                    <a:pt x="155" y="608"/>
                    <a:pt x="334" y="560"/>
                    <a:pt x="465" y="429"/>
                  </a:cubicBezTo>
                  <a:cubicBezTo>
                    <a:pt x="584" y="322"/>
                    <a:pt x="643" y="167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10857477" y="3126350"/>
              <a:ext cx="11076" cy="21673"/>
            </a:xfrm>
            <a:custGeom>
              <a:avLst/>
              <a:gdLst/>
              <a:ahLst/>
              <a:cxnLst/>
              <a:rect l="l" t="t" r="r" b="b"/>
              <a:pathLst>
                <a:path w="323" h="632" extrusionOk="0">
                  <a:moveTo>
                    <a:pt x="203" y="1"/>
                  </a:moveTo>
                  <a:lnTo>
                    <a:pt x="72" y="84"/>
                  </a:lnTo>
                  <a:cubicBezTo>
                    <a:pt x="156" y="215"/>
                    <a:pt x="120" y="417"/>
                    <a:pt x="1" y="525"/>
                  </a:cubicBezTo>
                  <a:lnTo>
                    <a:pt x="108" y="632"/>
                  </a:lnTo>
                  <a:cubicBezTo>
                    <a:pt x="275" y="477"/>
                    <a:pt x="322" y="203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10962823" y="3127173"/>
              <a:ext cx="18004" cy="22496"/>
            </a:xfrm>
            <a:custGeom>
              <a:avLst/>
              <a:gdLst/>
              <a:ahLst/>
              <a:cxnLst/>
              <a:rect l="l" t="t" r="r" b="b"/>
              <a:pathLst>
                <a:path w="525" h="656" extrusionOk="0">
                  <a:moveTo>
                    <a:pt x="155" y="0"/>
                  </a:moveTo>
                  <a:lnTo>
                    <a:pt x="1" y="24"/>
                  </a:lnTo>
                  <a:cubicBezTo>
                    <a:pt x="48" y="286"/>
                    <a:pt x="215" y="524"/>
                    <a:pt x="453" y="655"/>
                  </a:cubicBezTo>
                  <a:lnTo>
                    <a:pt x="525" y="524"/>
                  </a:lnTo>
                  <a:cubicBezTo>
                    <a:pt x="334" y="417"/>
                    <a:pt x="191" y="215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10773392" y="3024297"/>
              <a:ext cx="15946" cy="14711"/>
            </a:xfrm>
            <a:custGeom>
              <a:avLst/>
              <a:gdLst/>
              <a:ahLst/>
              <a:cxnLst/>
              <a:rect l="l" t="t" r="r" b="b"/>
              <a:pathLst>
                <a:path w="465" h="429" extrusionOk="0">
                  <a:moveTo>
                    <a:pt x="322" y="0"/>
                  </a:moveTo>
                  <a:cubicBezTo>
                    <a:pt x="298" y="155"/>
                    <a:pt x="155" y="274"/>
                    <a:pt x="0" y="286"/>
                  </a:cubicBezTo>
                  <a:lnTo>
                    <a:pt x="0" y="429"/>
                  </a:lnTo>
                  <a:cubicBezTo>
                    <a:pt x="226" y="429"/>
                    <a:pt x="429" y="250"/>
                    <a:pt x="465" y="2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10662318" y="3092469"/>
              <a:ext cx="18415" cy="1553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513" y="0"/>
                  </a:moveTo>
                  <a:cubicBezTo>
                    <a:pt x="286" y="36"/>
                    <a:pt x="96" y="191"/>
                    <a:pt x="1" y="393"/>
                  </a:cubicBezTo>
                  <a:lnTo>
                    <a:pt x="132" y="453"/>
                  </a:lnTo>
                  <a:cubicBezTo>
                    <a:pt x="203" y="298"/>
                    <a:pt x="358" y="179"/>
                    <a:pt x="536" y="143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10722742" y="3155361"/>
              <a:ext cx="9019" cy="20438"/>
            </a:xfrm>
            <a:custGeom>
              <a:avLst/>
              <a:gdLst/>
              <a:ahLst/>
              <a:cxnLst/>
              <a:rect l="l" t="t" r="r" b="b"/>
              <a:pathLst>
                <a:path w="263" h="596" extrusionOk="0">
                  <a:moveTo>
                    <a:pt x="179" y="0"/>
                  </a:moveTo>
                  <a:cubicBezTo>
                    <a:pt x="96" y="60"/>
                    <a:pt x="25" y="167"/>
                    <a:pt x="13" y="286"/>
                  </a:cubicBezTo>
                  <a:cubicBezTo>
                    <a:pt x="1" y="393"/>
                    <a:pt x="37" y="512"/>
                    <a:pt x="96" y="595"/>
                  </a:cubicBezTo>
                  <a:lnTo>
                    <a:pt x="215" y="500"/>
                  </a:lnTo>
                  <a:cubicBezTo>
                    <a:pt x="168" y="452"/>
                    <a:pt x="156" y="381"/>
                    <a:pt x="168" y="298"/>
                  </a:cubicBezTo>
                  <a:cubicBezTo>
                    <a:pt x="179" y="226"/>
                    <a:pt x="215" y="155"/>
                    <a:pt x="263" y="11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10770100" y="2729079"/>
              <a:ext cx="71088" cy="215631"/>
            </a:xfrm>
            <a:custGeom>
              <a:avLst/>
              <a:gdLst/>
              <a:ahLst/>
              <a:cxnLst/>
              <a:rect l="l" t="t" r="r" b="b"/>
              <a:pathLst>
                <a:path w="2073" h="6288" extrusionOk="0">
                  <a:moveTo>
                    <a:pt x="1930" y="1"/>
                  </a:moveTo>
                  <a:cubicBezTo>
                    <a:pt x="1775" y="561"/>
                    <a:pt x="1608" y="1096"/>
                    <a:pt x="1430" y="1656"/>
                  </a:cubicBezTo>
                  <a:cubicBezTo>
                    <a:pt x="1251" y="2239"/>
                    <a:pt x="1073" y="2847"/>
                    <a:pt x="870" y="3537"/>
                  </a:cubicBezTo>
                  <a:cubicBezTo>
                    <a:pt x="763" y="3942"/>
                    <a:pt x="596" y="4418"/>
                    <a:pt x="441" y="4894"/>
                  </a:cubicBezTo>
                  <a:cubicBezTo>
                    <a:pt x="251" y="5418"/>
                    <a:pt x="84" y="5930"/>
                    <a:pt x="1" y="6252"/>
                  </a:cubicBezTo>
                  <a:lnTo>
                    <a:pt x="144" y="6287"/>
                  </a:lnTo>
                  <a:cubicBezTo>
                    <a:pt x="227" y="5966"/>
                    <a:pt x="394" y="5466"/>
                    <a:pt x="572" y="4942"/>
                  </a:cubicBezTo>
                  <a:cubicBezTo>
                    <a:pt x="739" y="4466"/>
                    <a:pt x="906" y="3978"/>
                    <a:pt x="1013" y="3585"/>
                  </a:cubicBezTo>
                  <a:cubicBezTo>
                    <a:pt x="1203" y="2882"/>
                    <a:pt x="1394" y="2287"/>
                    <a:pt x="1573" y="1704"/>
                  </a:cubicBezTo>
                  <a:cubicBezTo>
                    <a:pt x="1751" y="1132"/>
                    <a:pt x="1918" y="596"/>
                    <a:pt x="2073" y="49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10710088" y="2751129"/>
              <a:ext cx="196016" cy="126196"/>
            </a:xfrm>
            <a:custGeom>
              <a:avLst/>
              <a:gdLst/>
              <a:ahLst/>
              <a:cxnLst/>
              <a:rect l="l" t="t" r="r" b="b"/>
              <a:pathLst>
                <a:path w="5716" h="3680" extrusionOk="0">
                  <a:moveTo>
                    <a:pt x="3501" y="168"/>
                  </a:moveTo>
                  <a:cubicBezTo>
                    <a:pt x="4132" y="1168"/>
                    <a:pt x="5025" y="2620"/>
                    <a:pt x="5394" y="3275"/>
                  </a:cubicBezTo>
                  <a:cubicBezTo>
                    <a:pt x="5192" y="3144"/>
                    <a:pt x="4930" y="3049"/>
                    <a:pt x="4680" y="3037"/>
                  </a:cubicBezTo>
                  <a:lnTo>
                    <a:pt x="4620" y="3037"/>
                  </a:lnTo>
                  <a:cubicBezTo>
                    <a:pt x="4382" y="3037"/>
                    <a:pt x="4180" y="3108"/>
                    <a:pt x="4025" y="3227"/>
                  </a:cubicBezTo>
                  <a:cubicBezTo>
                    <a:pt x="3977" y="3013"/>
                    <a:pt x="3846" y="2823"/>
                    <a:pt x="3668" y="2727"/>
                  </a:cubicBezTo>
                  <a:cubicBezTo>
                    <a:pt x="3587" y="2682"/>
                    <a:pt x="3447" y="2658"/>
                    <a:pt x="3294" y="2658"/>
                  </a:cubicBezTo>
                  <a:cubicBezTo>
                    <a:pt x="3085" y="2658"/>
                    <a:pt x="2853" y="2703"/>
                    <a:pt x="2715" y="2799"/>
                  </a:cubicBezTo>
                  <a:cubicBezTo>
                    <a:pt x="2584" y="2561"/>
                    <a:pt x="2322" y="2370"/>
                    <a:pt x="2037" y="2275"/>
                  </a:cubicBezTo>
                  <a:cubicBezTo>
                    <a:pt x="1923" y="2245"/>
                    <a:pt x="1811" y="2230"/>
                    <a:pt x="1704" y="2230"/>
                  </a:cubicBezTo>
                  <a:cubicBezTo>
                    <a:pt x="1555" y="2230"/>
                    <a:pt x="1417" y="2260"/>
                    <a:pt x="1299" y="2323"/>
                  </a:cubicBezTo>
                  <a:cubicBezTo>
                    <a:pt x="1156" y="2013"/>
                    <a:pt x="929" y="1787"/>
                    <a:pt x="691" y="1680"/>
                  </a:cubicBezTo>
                  <a:cubicBezTo>
                    <a:pt x="608" y="1644"/>
                    <a:pt x="525" y="1620"/>
                    <a:pt x="453" y="1608"/>
                  </a:cubicBezTo>
                  <a:cubicBezTo>
                    <a:pt x="870" y="1394"/>
                    <a:pt x="1537" y="1084"/>
                    <a:pt x="2144" y="810"/>
                  </a:cubicBezTo>
                  <a:cubicBezTo>
                    <a:pt x="2739" y="549"/>
                    <a:pt x="3251" y="310"/>
                    <a:pt x="3501" y="168"/>
                  </a:cubicBezTo>
                  <a:close/>
                  <a:moveTo>
                    <a:pt x="3549" y="1"/>
                  </a:moveTo>
                  <a:cubicBezTo>
                    <a:pt x="3525" y="1"/>
                    <a:pt x="3501" y="1"/>
                    <a:pt x="3489" y="13"/>
                  </a:cubicBezTo>
                  <a:cubicBezTo>
                    <a:pt x="3287" y="132"/>
                    <a:pt x="2703" y="406"/>
                    <a:pt x="2084" y="680"/>
                  </a:cubicBezTo>
                  <a:cubicBezTo>
                    <a:pt x="1275" y="1049"/>
                    <a:pt x="346" y="1465"/>
                    <a:pt x="48" y="1680"/>
                  </a:cubicBezTo>
                  <a:cubicBezTo>
                    <a:pt x="13" y="1703"/>
                    <a:pt x="1" y="1751"/>
                    <a:pt x="25" y="1787"/>
                  </a:cubicBezTo>
                  <a:cubicBezTo>
                    <a:pt x="33" y="1804"/>
                    <a:pt x="61" y="1815"/>
                    <a:pt x="89" y="1815"/>
                  </a:cubicBezTo>
                  <a:cubicBezTo>
                    <a:pt x="100" y="1815"/>
                    <a:pt x="110" y="1814"/>
                    <a:pt x="120" y="1811"/>
                  </a:cubicBezTo>
                  <a:cubicBezTo>
                    <a:pt x="203" y="1775"/>
                    <a:pt x="289" y="1757"/>
                    <a:pt x="376" y="1757"/>
                  </a:cubicBezTo>
                  <a:cubicBezTo>
                    <a:pt x="462" y="1757"/>
                    <a:pt x="548" y="1775"/>
                    <a:pt x="632" y="1811"/>
                  </a:cubicBezTo>
                  <a:cubicBezTo>
                    <a:pt x="858" y="1918"/>
                    <a:pt x="1072" y="2156"/>
                    <a:pt x="1191" y="2465"/>
                  </a:cubicBezTo>
                  <a:cubicBezTo>
                    <a:pt x="1203" y="2489"/>
                    <a:pt x="1215" y="2501"/>
                    <a:pt x="1239" y="2513"/>
                  </a:cubicBezTo>
                  <a:cubicBezTo>
                    <a:pt x="1263" y="2513"/>
                    <a:pt x="1287" y="2513"/>
                    <a:pt x="1299" y="2501"/>
                  </a:cubicBezTo>
                  <a:cubicBezTo>
                    <a:pt x="1412" y="2418"/>
                    <a:pt x="1558" y="2378"/>
                    <a:pt x="1714" y="2378"/>
                  </a:cubicBezTo>
                  <a:cubicBezTo>
                    <a:pt x="1804" y="2378"/>
                    <a:pt x="1897" y="2392"/>
                    <a:pt x="1989" y="2418"/>
                  </a:cubicBezTo>
                  <a:cubicBezTo>
                    <a:pt x="2287" y="2513"/>
                    <a:pt x="2525" y="2704"/>
                    <a:pt x="2632" y="2942"/>
                  </a:cubicBezTo>
                  <a:cubicBezTo>
                    <a:pt x="2632" y="2977"/>
                    <a:pt x="2656" y="2989"/>
                    <a:pt x="2692" y="2989"/>
                  </a:cubicBezTo>
                  <a:cubicBezTo>
                    <a:pt x="2715" y="2989"/>
                    <a:pt x="2739" y="2977"/>
                    <a:pt x="2751" y="2966"/>
                  </a:cubicBezTo>
                  <a:cubicBezTo>
                    <a:pt x="2820" y="2859"/>
                    <a:pt x="3073" y="2801"/>
                    <a:pt x="3293" y="2801"/>
                  </a:cubicBezTo>
                  <a:cubicBezTo>
                    <a:pt x="3418" y="2801"/>
                    <a:pt x="3532" y="2820"/>
                    <a:pt x="3596" y="2858"/>
                  </a:cubicBezTo>
                  <a:cubicBezTo>
                    <a:pt x="3763" y="2954"/>
                    <a:pt x="3882" y="3168"/>
                    <a:pt x="3894" y="3394"/>
                  </a:cubicBezTo>
                  <a:cubicBezTo>
                    <a:pt x="3894" y="3418"/>
                    <a:pt x="3918" y="3454"/>
                    <a:pt x="3942" y="3454"/>
                  </a:cubicBezTo>
                  <a:cubicBezTo>
                    <a:pt x="3956" y="3459"/>
                    <a:pt x="3969" y="3461"/>
                    <a:pt x="3981" y="3461"/>
                  </a:cubicBezTo>
                  <a:cubicBezTo>
                    <a:pt x="3997" y="3461"/>
                    <a:pt x="4011" y="3456"/>
                    <a:pt x="4025" y="3442"/>
                  </a:cubicBezTo>
                  <a:cubicBezTo>
                    <a:pt x="4159" y="3274"/>
                    <a:pt x="4366" y="3191"/>
                    <a:pt x="4617" y="3191"/>
                  </a:cubicBezTo>
                  <a:cubicBezTo>
                    <a:pt x="4634" y="3191"/>
                    <a:pt x="4651" y="3191"/>
                    <a:pt x="4668" y="3192"/>
                  </a:cubicBezTo>
                  <a:cubicBezTo>
                    <a:pt x="5037" y="3204"/>
                    <a:pt x="5394" y="3394"/>
                    <a:pt x="5573" y="3644"/>
                  </a:cubicBezTo>
                  <a:cubicBezTo>
                    <a:pt x="5585" y="3668"/>
                    <a:pt x="5609" y="3680"/>
                    <a:pt x="5632" y="3680"/>
                  </a:cubicBezTo>
                  <a:cubicBezTo>
                    <a:pt x="5644" y="3680"/>
                    <a:pt x="5644" y="3680"/>
                    <a:pt x="5656" y="3668"/>
                  </a:cubicBezTo>
                  <a:cubicBezTo>
                    <a:pt x="5692" y="3656"/>
                    <a:pt x="5716" y="3632"/>
                    <a:pt x="5704" y="3597"/>
                  </a:cubicBezTo>
                  <a:cubicBezTo>
                    <a:pt x="5692" y="3358"/>
                    <a:pt x="3942" y="584"/>
                    <a:pt x="3585" y="37"/>
                  </a:cubicBezTo>
                  <a:cubicBezTo>
                    <a:pt x="3585" y="13"/>
                    <a:pt x="3561" y="1"/>
                    <a:pt x="3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10750107" y="2753015"/>
              <a:ext cx="87412" cy="76541"/>
            </a:xfrm>
            <a:custGeom>
              <a:avLst/>
              <a:gdLst/>
              <a:ahLst/>
              <a:cxnLst/>
              <a:rect l="l" t="t" r="r" b="b"/>
              <a:pathLst>
                <a:path w="2549" h="2232" extrusionOk="0">
                  <a:moveTo>
                    <a:pt x="2466" y="1"/>
                  </a:moveTo>
                  <a:cubicBezTo>
                    <a:pt x="2450" y="1"/>
                    <a:pt x="2434" y="7"/>
                    <a:pt x="2418" y="17"/>
                  </a:cubicBezTo>
                  <a:cubicBezTo>
                    <a:pt x="1548" y="613"/>
                    <a:pt x="739" y="1315"/>
                    <a:pt x="24" y="2101"/>
                  </a:cubicBezTo>
                  <a:cubicBezTo>
                    <a:pt x="1" y="2137"/>
                    <a:pt x="1" y="2184"/>
                    <a:pt x="36" y="2208"/>
                  </a:cubicBezTo>
                  <a:cubicBezTo>
                    <a:pt x="48" y="2220"/>
                    <a:pt x="60" y="2232"/>
                    <a:pt x="84" y="2232"/>
                  </a:cubicBezTo>
                  <a:cubicBezTo>
                    <a:pt x="108" y="2232"/>
                    <a:pt x="120" y="2220"/>
                    <a:pt x="132" y="2208"/>
                  </a:cubicBezTo>
                  <a:cubicBezTo>
                    <a:pt x="846" y="1434"/>
                    <a:pt x="1644" y="732"/>
                    <a:pt x="2501" y="136"/>
                  </a:cubicBezTo>
                  <a:cubicBezTo>
                    <a:pt x="2537" y="113"/>
                    <a:pt x="2548" y="65"/>
                    <a:pt x="2525" y="29"/>
                  </a:cubicBezTo>
                  <a:cubicBezTo>
                    <a:pt x="2505" y="10"/>
                    <a:pt x="248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10831346" y="2753083"/>
              <a:ext cx="19650" cy="109976"/>
            </a:xfrm>
            <a:custGeom>
              <a:avLst/>
              <a:gdLst/>
              <a:ahLst/>
              <a:cxnLst/>
              <a:rect l="l" t="t" r="r" b="b"/>
              <a:pathLst>
                <a:path w="573" h="3207" extrusionOk="0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25" y="15"/>
                    <a:pt x="1" y="63"/>
                    <a:pt x="13" y="99"/>
                  </a:cubicBezTo>
                  <a:cubicBezTo>
                    <a:pt x="191" y="634"/>
                    <a:pt x="263" y="1480"/>
                    <a:pt x="334" y="2230"/>
                  </a:cubicBezTo>
                  <a:cubicBezTo>
                    <a:pt x="358" y="2563"/>
                    <a:pt x="382" y="2885"/>
                    <a:pt x="418" y="3135"/>
                  </a:cubicBezTo>
                  <a:cubicBezTo>
                    <a:pt x="418" y="3170"/>
                    <a:pt x="453" y="3206"/>
                    <a:pt x="489" y="3206"/>
                  </a:cubicBezTo>
                  <a:cubicBezTo>
                    <a:pt x="501" y="3206"/>
                    <a:pt x="501" y="3206"/>
                    <a:pt x="501" y="3194"/>
                  </a:cubicBezTo>
                  <a:cubicBezTo>
                    <a:pt x="537" y="3194"/>
                    <a:pt x="572" y="3159"/>
                    <a:pt x="560" y="3111"/>
                  </a:cubicBezTo>
                  <a:cubicBezTo>
                    <a:pt x="525" y="2861"/>
                    <a:pt x="501" y="2551"/>
                    <a:pt x="477" y="2218"/>
                  </a:cubicBezTo>
                  <a:cubicBezTo>
                    <a:pt x="406" y="1456"/>
                    <a:pt x="346" y="599"/>
                    <a:pt x="156" y="51"/>
                  </a:cubicBezTo>
                  <a:cubicBezTo>
                    <a:pt x="146" y="2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10914231" y="2952833"/>
              <a:ext cx="78015" cy="76781"/>
            </a:xfrm>
            <a:custGeom>
              <a:avLst/>
              <a:gdLst/>
              <a:ahLst/>
              <a:cxnLst/>
              <a:rect l="l" t="t" r="r" b="b"/>
              <a:pathLst>
                <a:path w="2275" h="2239" extrusionOk="0">
                  <a:moveTo>
                    <a:pt x="2168" y="1"/>
                  </a:moveTo>
                  <a:cubicBezTo>
                    <a:pt x="1168" y="953"/>
                    <a:pt x="537" y="1572"/>
                    <a:pt x="1" y="2132"/>
                  </a:cubicBezTo>
                  <a:lnTo>
                    <a:pt x="120" y="2239"/>
                  </a:lnTo>
                  <a:cubicBezTo>
                    <a:pt x="644" y="1679"/>
                    <a:pt x="1275" y="1060"/>
                    <a:pt x="2275" y="108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10973866" y="2840562"/>
              <a:ext cx="98008" cy="160489"/>
            </a:xfrm>
            <a:custGeom>
              <a:avLst/>
              <a:gdLst/>
              <a:ahLst/>
              <a:cxnLst/>
              <a:rect l="l" t="t" r="r" b="b"/>
              <a:pathLst>
                <a:path w="2858" h="4680" extrusionOk="0">
                  <a:moveTo>
                    <a:pt x="1143" y="0"/>
                  </a:moveTo>
                  <a:cubicBezTo>
                    <a:pt x="310" y="0"/>
                    <a:pt x="60" y="1334"/>
                    <a:pt x="60" y="1381"/>
                  </a:cubicBezTo>
                  <a:cubicBezTo>
                    <a:pt x="0" y="1703"/>
                    <a:pt x="24" y="2060"/>
                    <a:pt x="131" y="2501"/>
                  </a:cubicBezTo>
                  <a:cubicBezTo>
                    <a:pt x="286" y="3155"/>
                    <a:pt x="536" y="3679"/>
                    <a:pt x="893" y="4072"/>
                  </a:cubicBezTo>
                  <a:cubicBezTo>
                    <a:pt x="1322" y="4548"/>
                    <a:pt x="2250" y="4668"/>
                    <a:pt x="2751" y="4668"/>
                  </a:cubicBezTo>
                  <a:cubicBezTo>
                    <a:pt x="2762" y="4668"/>
                    <a:pt x="2762" y="4668"/>
                    <a:pt x="2774" y="4679"/>
                  </a:cubicBezTo>
                  <a:lnTo>
                    <a:pt x="2858" y="4679"/>
                  </a:lnTo>
                  <a:lnTo>
                    <a:pt x="2846" y="4596"/>
                  </a:lnTo>
                  <a:cubicBezTo>
                    <a:pt x="2751" y="3894"/>
                    <a:pt x="2346" y="2989"/>
                    <a:pt x="2036" y="2370"/>
                  </a:cubicBezTo>
                  <a:lnTo>
                    <a:pt x="1905" y="2429"/>
                  </a:lnTo>
                  <a:cubicBezTo>
                    <a:pt x="2203" y="3024"/>
                    <a:pt x="2572" y="3858"/>
                    <a:pt x="2679" y="4525"/>
                  </a:cubicBezTo>
                  <a:cubicBezTo>
                    <a:pt x="2084" y="4513"/>
                    <a:pt x="1334" y="4346"/>
                    <a:pt x="1000" y="3977"/>
                  </a:cubicBezTo>
                  <a:cubicBezTo>
                    <a:pt x="667" y="3596"/>
                    <a:pt x="417" y="3096"/>
                    <a:pt x="274" y="2477"/>
                  </a:cubicBezTo>
                  <a:cubicBezTo>
                    <a:pt x="167" y="2048"/>
                    <a:pt x="143" y="1715"/>
                    <a:pt x="203" y="1417"/>
                  </a:cubicBezTo>
                  <a:cubicBezTo>
                    <a:pt x="274" y="989"/>
                    <a:pt x="560" y="191"/>
                    <a:pt x="1096" y="143"/>
                  </a:cubicBezTo>
                  <a:cubicBezTo>
                    <a:pt x="1131" y="250"/>
                    <a:pt x="1179" y="369"/>
                    <a:pt x="1227" y="512"/>
                  </a:cubicBezTo>
                  <a:cubicBezTo>
                    <a:pt x="1322" y="762"/>
                    <a:pt x="1429" y="1048"/>
                    <a:pt x="1465" y="1262"/>
                  </a:cubicBezTo>
                  <a:lnTo>
                    <a:pt x="1608" y="1239"/>
                  </a:lnTo>
                  <a:cubicBezTo>
                    <a:pt x="1572" y="1012"/>
                    <a:pt x="1465" y="715"/>
                    <a:pt x="1369" y="465"/>
                  </a:cubicBezTo>
                  <a:cubicBezTo>
                    <a:pt x="1310" y="298"/>
                    <a:pt x="1250" y="143"/>
                    <a:pt x="1227" y="48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10996327" y="2858119"/>
              <a:ext cx="69031" cy="124962"/>
            </a:xfrm>
            <a:custGeom>
              <a:avLst/>
              <a:gdLst/>
              <a:ahLst/>
              <a:cxnLst/>
              <a:rect l="l" t="t" r="r" b="b"/>
              <a:pathLst>
                <a:path w="2013" h="3644" extrusionOk="0">
                  <a:moveTo>
                    <a:pt x="667" y="0"/>
                  </a:moveTo>
                  <a:cubicBezTo>
                    <a:pt x="405" y="143"/>
                    <a:pt x="202" y="405"/>
                    <a:pt x="107" y="715"/>
                  </a:cubicBezTo>
                  <a:cubicBezTo>
                    <a:pt x="12" y="977"/>
                    <a:pt x="0" y="1274"/>
                    <a:pt x="36" y="1620"/>
                  </a:cubicBezTo>
                  <a:cubicBezTo>
                    <a:pt x="107" y="2108"/>
                    <a:pt x="286" y="2548"/>
                    <a:pt x="583" y="2893"/>
                  </a:cubicBezTo>
                  <a:cubicBezTo>
                    <a:pt x="893" y="3274"/>
                    <a:pt x="1524" y="3608"/>
                    <a:pt x="2000" y="3644"/>
                  </a:cubicBezTo>
                  <a:lnTo>
                    <a:pt x="2012" y="3501"/>
                  </a:lnTo>
                  <a:cubicBezTo>
                    <a:pt x="1584" y="3465"/>
                    <a:pt x="976" y="3144"/>
                    <a:pt x="691" y="2798"/>
                  </a:cubicBezTo>
                  <a:cubicBezTo>
                    <a:pt x="417" y="2477"/>
                    <a:pt x="250" y="2060"/>
                    <a:pt x="191" y="1596"/>
                  </a:cubicBezTo>
                  <a:cubicBezTo>
                    <a:pt x="143" y="1286"/>
                    <a:pt x="167" y="1000"/>
                    <a:pt x="238" y="762"/>
                  </a:cubicBezTo>
                  <a:cubicBezTo>
                    <a:pt x="333" y="488"/>
                    <a:pt x="512" y="262"/>
                    <a:pt x="738" y="131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11017966" y="2866109"/>
              <a:ext cx="67385" cy="61864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1107" y="148"/>
                  </a:moveTo>
                  <a:cubicBezTo>
                    <a:pt x="1405" y="172"/>
                    <a:pt x="1607" y="458"/>
                    <a:pt x="1703" y="625"/>
                  </a:cubicBezTo>
                  <a:cubicBezTo>
                    <a:pt x="1750" y="708"/>
                    <a:pt x="1798" y="815"/>
                    <a:pt x="1810" y="922"/>
                  </a:cubicBezTo>
                  <a:cubicBezTo>
                    <a:pt x="1822" y="1089"/>
                    <a:pt x="1726" y="1256"/>
                    <a:pt x="1572" y="1398"/>
                  </a:cubicBezTo>
                  <a:cubicBezTo>
                    <a:pt x="1465" y="1494"/>
                    <a:pt x="1345" y="1565"/>
                    <a:pt x="1214" y="1613"/>
                  </a:cubicBezTo>
                  <a:cubicBezTo>
                    <a:pt x="1128" y="1642"/>
                    <a:pt x="1046" y="1657"/>
                    <a:pt x="971" y="1657"/>
                  </a:cubicBezTo>
                  <a:cubicBezTo>
                    <a:pt x="922" y="1657"/>
                    <a:pt x="876" y="1651"/>
                    <a:pt x="833" y="1637"/>
                  </a:cubicBezTo>
                  <a:cubicBezTo>
                    <a:pt x="703" y="1613"/>
                    <a:pt x="595" y="1517"/>
                    <a:pt x="488" y="1434"/>
                  </a:cubicBezTo>
                  <a:cubicBezTo>
                    <a:pt x="405" y="1351"/>
                    <a:pt x="310" y="1267"/>
                    <a:pt x="262" y="1160"/>
                  </a:cubicBezTo>
                  <a:cubicBezTo>
                    <a:pt x="167" y="982"/>
                    <a:pt x="179" y="732"/>
                    <a:pt x="310" y="541"/>
                  </a:cubicBezTo>
                  <a:cubicBezTo>
                    <a:pt x="429" y="375"/>
                    <a:pt x="631" y="244"/>
                    <a:pt x="869" y="184"/>
                  </a:cubicBezTo>
                  <a:cubicBezTo>
                    <a:pt x="953" y="160"/>
                    <a:pt x="1012" y="148"/>
                    <a:pt x="1072" y="148"/>
                  </a:cubicBezTo>
                  <a:close/>
                  <a:moveTo>
                    <a:pt x="1054" y="1"/>
                  </a:moveTo>
                  <a:cubicBezTo>
                    <a:pt x="984" y="1"/>
                    <a:pt x="912" y="12"/>
                    <a:pt x="833" y="29"/>
                  </a:cubicBezTo>
                  <a:cubicBezTo>
                    <a:pt x="560" y="101"/>
                    <a:pt x="333" y="255"/>
                    <a:pt x="191" y="458"/>
                  </a:cubicBezTo>
                  <a:cubicBezTo>
                    <a:pt x="24" y="696"/>
                    <a:pt x="0" y="994"/>
                    <a:pt x="119" y="1232"/>
                  </a:cubicBezTo>
                  <a:cubicBezTo>
                    <a:pt x="191" y="1351"/>
                    <a:pt x="298" y="1446"/>
                    <a:pt x="393" y="1541"/>
                  </a:cubicBezTo>
                  <a:cubicBezTo>
                    <a:pt x="512" y="1637"/>
                    <a:pt x="631" y="1744"/>
                    <a:pt x="798" y="1779"/>
                  </a:cubicBezTo>
                  <a:cubicBezTo>
                    <a:pt x="845" y="1791"/>
                    <a:pt x="905" y="1803"/>
                    <a:pt x="964" y="1803"/>
                  </a:cubicBezTo>
                  <a:cubicBezTo>
                    <a:pt x="1048" y="1803"/>
                    <a:pt x="1155" y="1791"/>
                    <a:pt x="1262" y="1744"/>
                  </a:cubicBezTo>
                  <a:cubicBezTo>
                    <a:pt x="1405" y="1696"/>
                    <a:pt x="1548" y="1613"/>
                    <a:pt x="1667" y="1506"/>
                  </a:cubicBezTo>
                  <a:cubicBezTo>
                    <a:pt x="1869" y="1339"/>
                    <a:pt x="1965" y="1125"/>
                    <a:pt x="1953" y="910"/>
                  </a:cubicBezTo>
                  <a:cubicBezTo>
                    <a:pt x="1953" y="767"/>
                    <a:pt x="1881" y="648"/>
                    <a:pt x="1834" y="553"/>
                  </a:cubicBezTo>
                  <a:cubicBezTo>
                    <a:pt x="1726" y="363"/>
                    <a:pt x="1488" y="29"/>
                    <a:pt x="1131" y="5"/>
                  </a:cubicBezTo>
                  <a:cubicBezTo>
                    <a:pt x="1106" y="2"/>
                    <a:pt x="1080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11051435" y="2878523"/>
              <a:ext cx="15123" cy="20438"/>
            </a:xfrm>
            <a:custGeom>
              <a:avLst/>
              <a:gdLst/>
              <a:ahLst/>
              <a:cxnLst/>
              <a:rect l="l" t="t" r="r" b="b"/>
              <a:pathLst>
                <a:path w="441" h="596" extrusionOk="0">
                  <a:moveTo>
                    <a:pt x="60" y="1"/>
                  </a:moveTo>
                  <a:cubicBezTo>
                    <a:pt x="0" y="120"/>
                    <a:pt x="24" y="274"/>
                    <a:pt x="96" y="393"/>
                  </a:cubicBezTo>
                  <a:cubicBezTo>
                    <a:pt x="179" y="524"/>
                    <a:pt x="310" y="596"/>
                    <a:pt x="441" y="596"/>
                  </a:cubicBezTo>
                  <a:lnTo>
                    <a:pt x="441" y="453"/>
                  </a:lnTo>
                  <a:cubicBezTo>
                    <a:pt x="358" y="453"/>
                    <a:pt x="274" y="405"/>
                    <a:pt x="227" y="322"/>
                  </a:cubicBezTo>
                  <a:cubicBezTo>
                    <a:pt x="167" y="239"/>
                    <a:pt x="155" y="143"/>
                    <a:pt x="191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11055516" y="2820158"/>
              <a:ext cx="73935" cy="73112"/>
            </a:xfrm>
            <a:custGeom>
              <a:avLst/>
              <a:gdLst/>
              <a:ahLst/>
              <a:cxnLst/>
              <a:rect l="l" t="t" r="r" b="b"/>
              <a:pathLst>
                <a:path w="2156" h="2132" extrusionOk="0">
                  <a:moveTo>
                    <a:pt x="2048" y="0"/>
                  </a:moveTo>
                  <a:cubicBezTo>
                    <a:pt x="1536" y="548"/>
                    <a:pt x="727" y="1322"/>
                    <a:pt x="0" y="2024"/>
                  </a:cubicBezTo>
                  <a:lnTo>
                    <a:pt x="96" y="2131"/>
                  </a:lnTo>
                  <a:cubicBezTo>
                    <a:pt x="834" y="1429"/>
                    <a:pt x="1643" y="643"/>
                    <a:pt x="2155" y="95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F465D0C-ADC9-C25E-106E-CC5D5948E186}"/>
              </a:ext>
            </a:extLst>
          </p:cNvPr>
          <p:cNvSpPr/>
          <p:nvPr/>
        </p:nvSpPr>
        <p:spPr>
          <a:xfrm>
            <a:off x="952500" y="1900979"/>
            <a:ext cx="7012966" cy="2264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akumulasi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fotosintat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/media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kelapa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dosis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kalibrasi</a:t>
            </a:r>
            <a:r>
              <a:rPr lang="en-ID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kakao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Coconut Day Minitheme by Slidesgo">
  <a:themeElements>
    <a:clrScheme name="Simple Light">
      <a:dk1>
        <a:srgbClr val="543113"/>
      </a:dk1>
      <a:lt1>
        <a:srgbClr val="FFB08C"/>
      </a:lt1>
      <a:dk2>
        <a:srgbClr val="FFFFFF"/>
      </a:dk2>
      <a:lt2>
        <a:srgbClr val="98EB8E"/>
      </a:lt2>
      <a:accent1>
        <a:srgbClr val="5FA656"/>
      </a:accent1>
      <a:accent2>
        <a:srgbClr val="FFFFAD"/>
      </a:accent2>
      <a:accent3>
        <a:srgbClr val="FF8C8F"/>
      </a:accent3>
      <a:accent4>
        <a:srgbClr val="E9404D"/>
      </a:accent4>
      <a:accent5>
        <a:srgbClr val="543113"/>
      </a:accent5>
      <a:accent6>
        <a:srgbClr val="B3F1FF"/>
      </a:accent6>
      <a:hlink>
        <a:srgbClr val="54311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789</Words>
  <Application>Microsoft Office PowerPoint</Application>
  <PresentationFormat>On-screen Show (16:9)</PresentationFormat>
  <Paragraphs>137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Roboto Condensed Light</vt:lpstr>
      <vt:lpstr>Roboto</vt:lpstr>
      <vt:lpstr>Calibri</vt:lpstr>
      <vt:lpstr>Times New Roman</vt:lpstr>
      <vt:lpstr>Bahiana</vt:lpstr>
      <vt:lpstr>World Coconut Day Minitheme by Slidesgo</vt:lpstr>
      <vt:lpstr>PEMANFAAATAN LIMBAH AIR KELAPA UNTUK MENINGKATKAN AKUMULASI FOTOSINTAT DAN LUAS DAUN BIBIT KAKAO (Theobroma cacao L.)</vt:lpstr>
      <vt:lpstr>PENDAHULUAN</vt:lpstr>
      <vt:lpstr>Tujuan penelitian ini adalah untuk mengetahui respons bobot kering sebagai akumulasi fotosintat dan luas daun bibit kakao yang diberi air kelapa ke bagian atas tanaman (daun +batang) dan ke tanah/media tanam/akar dengan dosis yang berbeda</vt:lpstr>
      <vt:lpstr>metodologi</vt:lpstr>
      <vt:lpstr>BAHAN DAN METODE</vt:lpstr>
      <vt:lpstr>PowerPoint Presentation</vt:lpstr>
      <vt:lpstr>PowerPoint Presentation</vt:lpstr>
      <vt:lpstr>PowerPoint Presentation</vt:lpstr>
      <vt:lpstr>Kesimpulan </vt:lpstr>
      <vt:lpstr>TERIMA KASIH HATUR NUHUN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PERBANDINGAN APLIKASI PUPUK ORGANIK CAIR DAN AIR KELAPA TERHADAP PERTUMBUHAN TANAMAN KOPI ARABIKA (Coffea arabica L.)</dc:title>
  <dc:creator>SANTI ROSNIAWATY</dc:creator>
  <cp:lastModifiedBy>DQ</cp:lastModifiedBy>
  <cp:revision>11</cp:revision>
  <dcterms:modified xsi:type="dcterms:W3CDTF">2022-07-08T22:35:16Z</dcterms:modified>
</cp:coreProperties>
</file>